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1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2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3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6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9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20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21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22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23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26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27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28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29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notesSlides/notesSlide30.xml" ContentType="application/vnd.openxmlformats-officedocument.presentationml.notesSlide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notesSlides/notesSlide31.xml" ContentType="application/vnd.openxmlformats-officedocument.presentationml.notesSlide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notesSlides/notesSlide3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notesSlides/notesSlide35.xml" ContentType="application/vnd.openxmlformats-officedocument.presentationml.notesSlide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notesSlides/notesSlide36.xml" ContentType="application/vnd.openxmlformats-officedocument.presentationml.notesSlide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notesSlides/notesSlide37.xml" ContentType="application/vnd.openxmlformats-officedocument.presentationml.notesSlide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38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66" r:id="rId2"/>
    <p:sldId id="256" r:id="rId3"/>
    <p:sldId id="259" r:id="rId4"/>
    <p:sldId id="345" r:id="rId5"/>
    <p:sldId id="337" r:id="rId6"/>
    <p:sldId id="307" r:id="rId7"/>
    <p:sldId id="342" r:id="rId8"/>
    <p:sldId id="341" r:id="rId9"/>
    <p:sldId id="343" r:id="rId10"/>
    <p:sldId id="312" r:id="rId11"/>
    <p:sldId id="344" r:id="rId12"/>
    <p:sldId id="335" r:id="rId13"/>
    <p:sldId id="336" r:id="rId14"/>
    <p:sldId id="264" r:id="rId15"/>
    <p:sldId id="311" r:id="rId16"/>
    <p:sldId id="261" r:id="rId17"/>
    <p:sldId id="258" r:id="rId18"/>
    <p:sldId id="348" r:id="rId19"/>
    <p:sldId id="318" r:id="rId20"/>
    <p:sldId id="322" r:id="rId21"/>
    <p:sldId id="321" r:id="rId22"/>
    <p:sldId id="326" r:id="rId23"/>
    <p:sldId id="332" r:id="rId24"/>
    <p:sldId id="267" r:id="rId25"/>
    <p:sldId id="306" r:id="rId26"/>
    <p:sldId id="323" r:id="rId27"/>
    <p:sldId id="324" r:id="rId28"/>
    <p:sldId id="327" r:id="rId29"/>
    <p:sldId id="330" r:id="rId30"/>
    <p:sldId id="331" r:id="rId31"/>
    <p:sldId id="350" r:id="rId32"/>
    <p:sldId id="287" r:id="rId33"/>
    <p:sldId id="353" r:id="rId34"/>
    <p:sldId id="354" r:id="rId35"/>
    <p:sldId id="355" r:id="rId36"/>
    <p:sldId id="356" r:id="rId37"/>
    <p:sldId id="357" r:id="rId38"/>
    <p:sldId id="334" r:id="rId39"/>
    <p:sldId id="319" r:id="rId40"/>
    <p:sldId id="317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CC"/>
    <a:srgbClr val="0C0C0C"/>
    <a:srgbClr val="FFFBEF"/>
    <a:srgbClr val="F94747"/>
    <a:srgbClr val="D2A5EA"/>
    <a:srgbClr val="00745E"/>
    <a:srgbClr val="00C09B"/>
    <a:srgbClr val="E41ADA"/>
    <a:srgbClr val="002FC1"/>
    <a:srgbClr val="08C41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4" autoAdjust="0"/>
    <p:restoredTop sz="82909" autoAdjust="0"/>
  </p:normalViewPr>
  <p:slideViewPr>
    <p:cSldViewPr snapToGrid="0" showGuides="1">
      <p:cViewPr>
        <p:scale>
          <a:sx n="75" d="100"/>
          <a:sy n="75" d="100"/>
        </p:scale>
        <p:origin x="2004" y="432"/>
      </p:cViewPr>
      <p:guideLst>
        <p:guide orient="horz" pos="2160"/>
        <p:guide pos="3840"/>
      </p:guideLst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0697323496795768E-2"/>
          <c:y val="3.8973377171025628E-2"/>
          <c:w val="0.95860535300640848"/>
          <c:h val="0.80664619602260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공모전 소개 게시글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링커리어</c:v>
                </c:pt>
                <c:pt idx="1">
                  <c:v>씽굿</c:v>
                </c:pt>
                <c:pt idx="2">
                  <c:v>위비티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305</c:v>
                </c:pt>
                <c:pt idx="1">
                  <c:v>98</c:v>
                </c:pt>
                <c:pt idx="2">
                  <c:v>107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F2-474F-B887-34A4B846531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팀원 모집 게시글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링커리어</c:v>
                </c:pt>
                <c:pt idx="1">
                  <c:v>씽굿</c:v>
                </c:pt>
                <c:pt idx="2">
                  <c:v>위비티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12</c:v>
                </c:pt>
                <c:pt idx="1">
                  <c:v>22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F2-474F-B887-34A4B846531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95543840"/>
        <c:axId val="695572160"/>
      </c:barChart>
      <c:catAx>
        <c:axId val="69554384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95572160"/>
        <c:crosses val="autoZero"/>
        <c:auto val="1"/>
        <c:lblAlgn val="ctr"/>
        <c:lblOffset val="100"/>
        <c:noMultiLvlLbl val="0"/>
      </c:catAx>
      <c:valAx>
        <c:axId val="69557216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95543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38939468503937"/>
          <c:y val="0.94668873359444305"/>
          <c:w val="0.48886263244175832"/>
          <c:h val="5.33112791856652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게임</a:t>
            </a:r>
            <a:r>
              <a:rPr lang="en-US" altLang="ko-KR" dirty="0"/>
              <a:t>/IT </a:t>
            </a:r>
            <a:r>
              <a:rPr lang="ko-KR" altLang="en-US" dirty="0"/>
              <a:t>공모전 모집 글 게시자 비율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게임/IT 공모전 모집글 게시자 나이 비율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294E-452E-9A4A-6229120B3406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4-294E-452E-9A4A-6229120B3406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2-294E-452E-9A4A-6229120B3406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294E-452E-9A4A-6229120B3406}"/>
              </c:ext>
            </c:extLst>
          </c:dPt>
          <c:dLbls>
            <c:dLbl>
              <c:idx val="0"/>
              <c:layout>
                <c:manualLayout>
                  <c:x val="-0.17615932578740168"/>
                  <c:y val="0.13814892112764998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94E-452E-9A4A-6229120B3406}"/>
                </c:ext>
              </c:extLst>
            </c:dLbl>
            <c:dLbl>
              <c:idx val="1"/>
              <c:layout>
                <c:manualLayout>
                  <c:x val="7.6628937007874589E-3"/>
                  <c:y val="-0.1585221974334278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94E-452E-9A4A-6229120B3406}"/>
                </c:ext>
              </c:extLst>
            </c:dLbl>
            <c:dLbl>
              <c:idx val="2"/>
              <c:layout>
                <c:manualLayout>
                  <c:x val="0.1693625738188976"/>
                  <c:y val="2.04587216745373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94E-452E-9A4A-6229120B3406}"/>
                </c:ext>
              </c:extLst>
            </c:dLbl>
            <c:dLbl>
              <c:idx val="3"/>
              <c:layout>
                <c:manualLayout>
                  <c:x val="0.154972687007874"/>
                  <c:y val="0.14522058653908793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94E-452E-9A4A-6229120B3406}"/>
                </c:ext>
              </c:extLst>
            </c:dLbl>
            <c:numFmt formatCode="General&quot;명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10대</c:v>
                </c:pt>
                <c:pt idx="1">
                  <c:v>20대</c:v>
                </c:pt>
                <c:pt idx="2">
                  <c:v>30대</c:v>
                </c:pt>
                <c:pt idx="3">
                  <c:v>불명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32</c:v>
                </c:pt>
                <c:pt idx="1">
                  <c:v>53</c:v>
                </c:pt>
                <c:pt idx="2">
                  <c:v>7</c:v>
                </c:pt>
                <c:pt idx="3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4E-452E-9A4A-6229120B3406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기존 공모전 사이트 사용자 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사용자 수</c:v>
                </c:pt>
              </c:strCache>
            </c:strRef>
          </c:tx>
          <c:dPt>
            <c:idx val="0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BF22-439E-9AA6-95987858519E}"/>
              </c:ext>
            </c:extLst>
          </c:dPt>
          <c:dPt>
            <c:idx val="1"/>
            <c:bubble3D val="0"/>
            <c:spPr>
              <a:solidFill>
                <a:srgbClr val="F9474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F22-439E-9AA6-95987858519E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BF22-439E-9AA6-95987858519E}"/>
              </c:ext>
            </c:extLst>
          </c:dPt>
          <c:dPt>
            <c:idx val="3"/>
            <c:bubble3D val="0"/>
            <c:spPr>
              <a:solidFill>
                <a:srgbClr val="00FF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F22-439E-9AA6-95987858519E}"/>
              </c:ext>
            </c:extLst>
          </c:dPt>
          <c:cat>
            <c:strRef>
              <c:f>Sheet1!$A$2:$A$5</c:f>
              <c:strCache>
                <c:ptCount val="4"/>
                <c:pt idx="0">
                  <c:v>사이트 A</c:v>
                </c:pt>
                <c:pt idx="1">
                  <c:v>사이트 B</c:v>
                </c:pt>
                <c:pt idx="2">
                  <c:v>사이트 C</c:v>
                </c:pt>
                <c:pt idx="3">
                  <c:v>사이트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8</c:v>
                </c:pt>
                <c:pt idx="2">
                  <c:v>5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54-49B3-ABB1-1C0B010790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팀원 모집 기능 사용자 비율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사용자 비율</c:v>
                </c:pt>
              </c:strCache>
            </c:strRef>
          </c:tx>
          <c:spPr>
            <a:ln>
              <a:solidFill>
                <a:srgbClr val="0C0C0C"/>
              </a:solidFill>
            </a:ln>
          </c:spPr>
          <c:dPt>
            <c:idx val="0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rgbClr val="0C0C0C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373-4D7A-8517-80A8214B2D24}"/>
              </c:ext>
            </c:extLst>
          </c:dPt>
          <c:dPt>
            <c:idx val="1"/>
            <c:bubble3D val="0"/>
            <c:spPr>
              <a:solidFill>
                <a:srgbClr val="00FFCC"/>
              </a:solidFill>
              <a:ln w="19050">
                <a:solidFill>
                  <a:srgbClr val="0C0C0C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3373-4D7A-8517-80A8214B2D24}"/>
              </c:ext>
            </c:extLst>
          </c:dPt>
          <c:cat>
            <c:strRef>
              <c:f>Sheet1!$A$2:$A$3</c:f>
              <c:strCache>
                <c:ptCount val="2"/>
                <c:pt idx="0">
                  <c:v>유사 사이트 사용자</c:v>
                </c:pt>
                <c:pt idx="1">
                  <c:v>DevRaid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73-4D7A-8517-80A8214B2D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기타 공모전 참가자</c:v>
                </c:pt>
              </c:strCache>
            </c:strRef>
          </c:tx>
          <c:spPr>
            <a:solidFill>
              <a:srgbClr val="F94747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기타 공모전 사이트</c:v>
                </c:pt>
                <c:pt idx="1">
                  <c:v>DevRaid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D0-479F-8E5F-11F9F0D2F5D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개발 공모전 참가자</c:v>
                </c:pt>
              </c:strCache>
            </c:strRef>
          </c:tx>
          <c:spPr>
            <a:solidFill>
              <a:srgbClr val="00FFCC"/>
            </a:solidFill>
            <a:ln>
              <a:solidFill>
                <a:srgbClr val="FF0000"/>
              </a:solidFill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기타 공모전 사이트</c:v>
                </c:pt>
                <c:pt idx="1">
                  <c:v>DevRaid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FD0-479F-8E5F-11F9F0D2F5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889507391"/>
        <c:axId val="1889494911"/>
      </c:barChart>
      <c:catAx>
        <c:axId val="1889507391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89494911"/>
        <c:crosses val="autoZero"/>
        <c:auto val="1"/>
        <c:lblAlgn val="ctr"/>
        <c:lblOffset val="100"/>
        <c:noMultiLvlLbl val="0"/>
      </c:catAx>
      <c:valAx>
        <c:axId val="188949491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895073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타겟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AB5C85EF-E084-473F-941A-1B32A41C1E0F}">
      <dgm:prSet phldrT="[텍스트]"/>
      <dgm:spPr/>
      <dgm:t>
        <a:bodyPr/>
        <a:lstStyle/>
        <a:p>
          <a:pPr latinLnBrk="1"/>
          <a:r>
            <a:rPr lang="ko-KR" altLang="en-US" dirty="0"/>
            <a:t>타겟 설정</a:t>
          </a:r>
        </a:p>
      </dgm:t>
    </dgm:pt>
    <dgm:pt modelId="{98111EF2-67BE-422A-B120-82E0C1F4C6A5}" type="parTrans" cxnId="{735C3741-E295-42B3-BF62-703250766944}">
      <dgm:prSet/>
      <dgm:spPr/>
      <dgm:t>
        <a:bodyPr/>
        <a:lstStyle/>
        <a:p>
          <a:pPr latinLnBrk="1"/>
          <a:endParaRPr lang="ko-KR" altLang="en-US"/>
        </a:p>
      </dgm:t>
    </dgm:pt>
    <dgm:pt modelId="{9C68928D-CF57-44A2-B507-7DBC5815E684}" type="sibTrans" cxnId="{735C3741-E295-42B3-BF62-703250766944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2">
        <dgm:presLayoutVars>
          <dgm:bulletEnabled val="1"/>
        </dgm:presLayoutVars>
      </dgm:prSet>
      <dgm:spPr/>
    </dgm:pt>
    <dgm:pt modelId="{3D59DB71-B4D1-4277-AAAE-665E38A02E3F}" type="pres">
      <dgm:prSet presAssocID="{C9BEAFBB-E238-43F2-A09A-3189FF09CCD4}" presName="parSpace" presStyleCnt="0"/>
      <dgm:spPr/>
    </dgm:pt>
    <dgm:pt modelId="{3D8FE3D1-42B5-4128-BBD7-F6E1CDE6D4C4}" type="pres">
      <dgm:prSet presAssocID="{AB5C85EF-E084-473F-941A-1B32A41C1E0F}" presName="parTxOnly" presStyleLbl="node1" presStyleIdx="1" presStyleCnt="2">
        <dgm:presLayoutVars>
          <dgm:bulletEnabled val="1"/>
        </dgm:presLayoutVars>
      </dgm:prSet>
      <dgm:spPr/>
    </dgm:pt>
  </dgm:ptLst>
  <dgm:cxnLst>
    <dgm:cxn modelId="{732D8B60-01B9-40B8-9CAF-1FA5D0997CBE}" type="presOf" srcId="{AB5C85EF-E084-473F-941A-1B32A41C1E0F}" destId="{3D8FE3D1-42B5-4128-BBD7-F6E1CDE6D4C4}" srcOrd="0" destOrd="0" presId="urn:microsoft.com/office/officeart/2005/8/layout/hChevron3"/>
    <dgm:cxn modelId="{735C3741-E295-42B3-BF62-703250766944}" srcId="{8BD5DFA1-F91A-4F90-AC78-81E4A6BD0B99}" destId="{AB5C85EF-E084-473F-941A-1B32A41C1E0F}" srcOrd="1" destOrd="0" parTransId="{98111EF2-67BE-422A-B120-82E0C1F4C6A5}" sibTransId="{9C68928D-CF57-44A2-B507-7DBC5815E684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B5DB341-4DED-4D74-9083-8D15637C4D50}" type="presParOf" srcId="{D9E48E4D-0E20-4F41-8415-9FD1C956CBE8}" destId="{3D59DB71-B4D1-4277-AAAE-665E38A02E3F}" srcOrd="1" destOrd="0" presId="urn:microsoft.com/office/officeart/2005/8/layout/hChevron3"/>
    <dgm:cxn modelId="{209300A6-91F7-4AD0-9DB9-D9F18B402B6D}" type="presParOf" srcId="{D9E48E4D-0E20-4F41-8415-9FD1C956CBE8}" destId="{3D8FE3D1-42B5-4128-BBD7-F6E1CDE6D4C4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noFill/>
      </dgm:spPr>
      <dgm:t>
        <a:bodyPr/>
        <a:lstStyle/>
        <a:p>
          <a:pPr latinLnBrk="1"/>
          <a:r>
            <a:rPr lang="ko-KR" altLang="en-US" dirty="0"/>
            <a:t>타겟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AB5C85EF-E084-473F-941A-1B32A41C1E0F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타겟 설정</a:t>
          </a:r>
        </a:p>
      </dgm:t>
    </dgm:pt>
    <dgm:pt modelId="{98111EF2-67BE-422A-B120-82E0C1F4C6A5}" type="parTrans" cxnId="{735C3741-E295-42B3-BF62-703250766944}">
      <dgm:prSet/>
      <dgm:spPr/>
      <dgm:t>
        <a:bodyPr/>
        <a:lstStyle/>
        <a:p>
          <a:pPr latinLnBrk="1"/>
          <a:endParaRPr lang="ko-KR" altLang="en-US"/>
        </a:p>
      </dgm:t>
    </dgm:pt>
    <dgm:pt modelId="{9C68928D-CF57-44A2-B507-7DBC5815E684}" type="sibTrans" cxnId="{735C3741-E295-42B3-BF62-703250766944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2">
        <dgm:presLayoutVars>
          <dgm:bulletEnabled val="1"/>
        </dgm:presLayoutVars>
      </dgm:prSet>
      <dgm:spPr/>
    </dgm:pt>
    <dgm:pt modelId="{3D59DB71-B4D1-4277-AAAE-665E38A02E3F}" type="pres">
      <dgm:prSet presAssocID="{C9BEAFBB-E238-43F2-A09A-3189FF09CCD4}" presName="parSpace" presStyleCnt="0"/>
      <dgm:spPr/>
    </dgm:pt>
    <dgm:pt modelId="{3D8FE3D1-42B5-4128-BBD7-F6E1CDE6D4C4}" type="pres">
      <dgm:prSet presAssocID="{AB5C85EF-E084-473F-941A-1B32A41C1E0F}" presName="parTxOnly" presStyleLbl="node1" presStyleIdx="1" presStyleCnt="2">
        <dgm:presLayoutVars>
          <dgm:bulletEnabled val="1"/>
        </dgm:presLayoutVars>
      </dgm:prSet>
      <dgm:spPr/>
    </dgm:pt>
  </dgm:ptLst>
  <dgm:cxnLst>
    <dgm:cxn modelId="{732D8B60-01B9-40B8-9CAF-1FA5D0997CBE}" type="presOf" srcId="{AB5C85EF-E084-473F-941A-1B32A41C1E0F}" destId="{3D8FE3D1-42B5-4128-BBD7-F6E1CDE6D4C4}" srcOrd="0" destOrd="0" presId="urn:microsoft.com/office/officeart/2005/8/layout/hChevron3"/>
    <dgm:cxn modelId="{735C3741-E295-42B3-BF62-703250766944}" srcId="{8BD5DFA1-F91A-4F90-AC78-81E4A6BD0B99}" destId="{AB5C85EF-E084-473F-941A-1B32A41C1E0F}" srcOrd="1" destOrd="0" parTransId="{98111EF2-67BE-422A-B120-82E0C1F4C6A5}" sibTransId="{9C68928D-CF57-44A2-B507-7DBC5815E684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B5DB341-4DED-4D74-9083-8D15637C4D50}" type="presParOf" srcId="{D9E48E4D-0E20-4F41-8415-9FD1C956CBE8}" destId="{3D59DB71-B4D1-4277-AAAE-665E38A02E3F}" srcOrd="1" destOrd="0" presId="urn:microsoft.com/office/officeart/2005/8/layout/hChevron3"/>
    <dgm:cxn modelId="{209300A6-91F7-4AD0-9DB9-D9F18B402B6D}" type="presParOf" srcId="{D9E48E4D-0E20-4F41-8415-9FD1C956CBE8}" destId="{3D8FE3D1-42B5-4128-BBD7-F6E1CDE6D4C4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핵심 타겟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732F0863-1324-4E67-9396-1CBD68BCEBD0}">
      <dgm:prSet phldrT="[텍스트]"/>
      <dgm:spPr/>
      <dgm:t>
        <a:bodyPr/>
        <a:lstStyle/>
        <a:p>
          <a:pPr latinLnBrk="1"/>
          <a:r>
            <a:rPr lang="ko-KR" altLang="en-US" dirty="0"/>
            <a:t>파티 모집 컨셉</a:t>
          </a:r>
        </a:p>
      </dgm:t>
    </dgm:pt>
    <dgm:pt modelId="{AEBDCF47-820F-4241-A8C6-CBE07BF41014}" type="par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B8E8C616-0F09-4435-BE53-8A4C4AC21E66}" type="sib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66FF1E77-AA2F-47A4-97E0-B67FF523FF31}">
      <dgm:prSet phldrT="[텍스트]"/>
      <dgm:spPr/>
      <dgm:t>
        <a:bodyPr/>
        <a:lstStyle/>
        <a:p>
          <a:pPr latinLnBrk="1"/>
          <a:r>
            <a:rPr lang="ko-KR" altLang="en-US" dirty="0"/>
            <a:t>디자인 컨셉</a:t>
          </a:r>
        </a:p>
      </dgm:t>
    </dgm:pt>
    <dgm:pt modelId="{2AEAF2FE-F6AE-4CA8-BEC5-F49AA0F1AD39}" type="par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39B7B766-CAF9-4170-B83F-878077EC7B73}" type="sib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EE83C81D-73AB-4305-A86A-DEEF4825F130}">
      <dgm:prSet phldrT="[텍스트]"/>
      <dgm:spPr/>
      <dgm:t>
        <a:bodyPr/>
        <a:lstStyle/>
        <a:p>
          <a:pPr latinLnBrk="1"/>
          <a:r>
            <a:rPr lang="ko-KR" altLang="en-US" dirty="0"/>
            <a:t>컨셉 도출</a:t>
          </a:r>
        </a:p>
      </dgm:t>
    </dgm:pt>
    <dgm:pt modelId="{CC58F453-DD51-46F3-A43C-8F454FD91DEF}" type="par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8FB033D8-CCD9-406F-8B35-97E4D53C14AF}" type="sib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624CCEE0-318C-4E86-B218-A8C190BD71F8}">
      <dgm:prSet phldrT="[텍스트]"/>
      <dgm:spPr/>
      <dgm:t>
        <a:bodyPr/>
        <a:lstStyle/>
        <a:p>
          <a:pPr latinLnBrk="1"/>
          <a:r>
            <a:rPr lang="ko-KR" altLang="en-US" dirty="0"/>
            <a:t>최종 도안</a:t>
          </a:r>
        </a:p>
      </dgm:t>
    </dgm:pt>
    <dgm:pt modelId="{87306372-316D-41E9-94A8-74B4EFC4D391}" type="par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C35CBFF3-E421-4D2C-8A37-B2D1A603F0F4}" type="sib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5">
        <dgm:presLayoutVars>
          <dgm:bulletEnabled val="1"/>
        </dgm:presLayoutVars>
      </dgm:prSet>
      <dgm:spPr/>
    </dgm:pt>
    <dgm:pt modelId="{2676F2C1-640A-45D9-BC86-A234B5AA24CC}" type="pres">
      <dgm:prSet presAssocID="{C9BEAFBB-E238-43F2-A09A-3189FF09CCD4}" presName="parSpace" presStyleCnt="0"/>
      <dgm:spPr/>
    </dgm:pt>
    <dgm:pt modelId="{EB900127-5CC2-429B-B1F4-A5B495C49EDA}" type="pres">
      <dgm:prSet presAssocID="{732F0863-1324-4E67-9396-1CBD68BCEBD0}" presName="parTxOnly" presStyleLbl="node1" presStyleIdx="1" presStyleCnt="5">
        <dgm:presLayoutVars>
          <dgm:bulletEnabled val="1"/>
        </dgm:presLayoutVars>
      </dgm:prSet>
      <dgm:spPr/>
    </dgm:pt>
    <dgm:pt modelId="{61EC16D0-A1A5-436F-BF07-6366E06BC6E9}" type="pres">
      <dgm:prSet presAssocID="{B8E8C616-0F09-4435-BE53-8A4C4AC21E66}" presName="parSpace" presStyleCnt="0"/>
      <dgm:spPr/>
    </dgm:pt>
    <dgm:pt modelId="{4A24200C-8EFE-4A1D-A968-36FEA54E026A}" type="pres">
      <dgm:prSet presAssocID="{66FF1E77-AA2F-47A4-97E0-B67FF523FF31}" presName="parTxOnly" presStyleLbl="node1" presStyleIdx="2" presStyleCnt="5">
        <dgm:presLayoutVars>
          <dgm:bulletEnabled val="1"/>
        </dgm:presLayoutVars>
      </dgm:prSet>
      <dgm:spPr/>
    </dgm:pt>
    <dgm:pt modelId="{72BC02BD-D3DB-4D98-9B94-975FCECEBDDF}" type="pres">
      <dgm:prSet presAssocID="{39B7B766-CAF9-4170-B83F-878077EC7B73}" presName="parSpace" presStyleCnt="0"/>
      <dgm:spPr/>
    </dgm:pt>
    <dgm:pt modelId="{6CC7B8F4-F684-4C39-A564-566FB695402B}" type="pres">
      <dgm:prSet presAssocID="{EE83C81D-73AB-4305-A86A-DEEF4825F130}" presName="parTxOnly" presStyleLbl="node1" presStyleIdx="3" presStyleCnt="5">
        <dgm:presLayoutVars>
          <dgm:bulletEnabled val="1"/>
        </dgm:presLayoutVars>
      </dgm:prSet>
      <dgm:spPr/>
    </dgm:pt>
    <dgm:pt modelId="{21255C07-9775-4828-A324-1E5AFEE8DD4E}" type="pres">
      <dgm:prSet presAssocID="{8FB033D8-CCD9-406F-8B35-97E4D53C14AF}" presName="parSpace" presStyleCnt="0"/>
      <dgm:spPr/>
    </dgm:pt>
    <dgm:pt modelId="{7472F168-6CF7-42D6-A4CE-24D50AF44E71}" type="pres">
      <dgm:prSet presAssocID="{624CCEE0-318C-4E86-B218-A8C190BD71F8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13109701-130A-4D1B-9BF1-C831F76D4ECA}" srcId="{8BD5DFA1-F91A-4F90-AC78-81E4A6BD0B99}" destId="{624CCEE0-318C-4E86-B218-A8C190BD71F8}" srcOrd="4" destOrd="0" parTransId="{87306372-316D-41E9-94A8-74B4EFC4D391}" sibTransId="{C35CBFF3-E421-4D2C-8A37-B2D1A603F0F4}"/>
    <dgm:cxn modelId="{C7194E32-71DF-4513-8C3B-9B6C418C45E3}" type="presOf" srcId="{66FF1E77-AA2F-47A4-97E0-B67FF523FF31}" destId="{4A24200C-8EFE-4A1D-A968-36FEA54E026A}" srcOrd="0" destOrd="0" presId="urn:microsoft.com/office/officeart/2005/8/layout/hChevron3"/>
    <dgm:cxn modelId="{2ADBD33E-22BD-4F3D-B071-BDF409B25F39}" type="presOf" srcId="{EE83C81D-73AB-4305-A86A-DEEF4825F130}" destId="{6CC7B8F4-F684-4C39-A564-566FB695402B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8FD4B891-E8F8-410E-A15C-148FD1547E7F}" type="presOf" srcId="{732F0863-1324-4E67-9396-1CBD68BCEBD0}" destId="{EB900127-5CC2-429B-B1F4-A5B495C49EDA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DC0557AC-4756-41B3-82F4-53DC50270AAE}" type="presOf" srcId="{624CCEE0-318C-4E86-B218-A8C190BD71F8}" destId="{7472F168-6CF7-42D6-A4CE-24D50AF44E71}" srcOrd="0" destOrd="0" presId="urn:microsoft.com/office/officeart/2005/8/layout/hChevron3"/>
    <dgm:cxn modelId="{BDD98CB2-120E-4F51-A2F7-98533055BE1D}" srcId="{8BD5DFA1-F91A-4F90-AC78-81E4A6BD0B99}" destId="{732F0863-1324-4E67-9396-1CBD68BCEBD0}" srcOrd="1" destOrd="0" parTransId="{AEBDCF47-820F-4241-A8C6-CBE07BF41014}" sibTransId="{B8E8C616-0F09-4435-BE53-8A4C4AC21E66}"/>
    <dgm:cxn modelId="{D66DECC4-D529-45B3-86EA-68D217AE6B2A}" srcId="{8BD5DFA1-F91A-4F90-AC78-81E4A6BD0B99}" destId="{EE83C81D-73AB-4305-A86A-DEEF4825F130}" srcOrd="3" destOrd="0" parTransId="{CC58F453-DD51-46F3-A43C-8F454FD91DEF}" sibTransId="{8FB033D8-CCD9-406F-8B35-97E4D53C14AF}"/>
    <dgm:cxn modelId="{5D6658CF-B347-43A1-BFF7-75457C198AFD}" srcId="{8BD5DFA1-F91A-4F90-AC78-81E4A6BD0B99}" destId="{66FF1E77-AA2F-47A4-97E0-B67FF523FF31}" srcOrd="2" destOrd="0" parTransId="{2AEAF2FE-F6AE-4CA8-BEC5-F49AA0F1AD39}" sibTransId="{39B7B766-CAF9-4170-B83F-878077EC7B73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575155EC-64C6-4FF3-A752-A6EA9249D950}" type="presParOf" srcId="{D9E48E4D-0E20-4F41-8415-9FD1C956CBE8}" destId="{2676F2C1-640A-45D9-BC86-A234B5AA24CC}" srcOrd="1" destOrd="0" presId="urn:microsoft.com/office/officeart/2005/8/layout/hChevron3"/>
    <dgm:cxn modelId="{B9E27142-3C08-4891-893D-843A22DA7925}" type="presParOf" srcId="{D9E48E4D-0E20-4F41-8415-9FD1C956CBE8}" destId="{EB900127-5CC2-429B-B1F4-A5B495C49EDA}" srcOrd="2" destOrd="0" presId="urn:microsoft.com/office/officeart/2005/8/layout/hChevron3"/>
    <dgm:cxn modelId="{2357A9A6-7C2A-4116-8725-147DDEB28232}" type="presParOf" srcId="{D9E48E4D-0E20-4F41-8415-9FD1C956CBE8}" destId="{61EC16D0-A1A5-436F-BF07-6366E06BC6E9}" srcOrd="3" destOrd="0" presId="urn:microsoft.com/office/officeart/2005/8/layout/hChevron3"/>
    <dgm:cxn modelId="{9B77E2BF-9D99-48C9-AC32-E84716C3A467}" type="presParOf" srcId="{D9E48E4D-0E20-4F41-8415-9FD1C956CBE8}" destId="{4A24200C-8EFE-4A1D-A968-36FEA54E026A}" srcOrd="4" destOrd="0" presId="urn:microsoft.com/office/officeart/2005/8/layout/hChevron3"/>
    <dgm:cxn modelId="{EECA7C4E-906C-4BF4-9796-0FAD2F355EA0}" type="presParOf" srcId="{D9E48E4D-0E20-4F41-8415-9FD1C956CBE8}" destId="{72BC02BD-D3DB-4D98-9B94-975FCECEBDDF}" srcOrd="5" destOrd="0" presId="urn:microsoft.com/office/officeart/2005/8/layout/hChevron3"/>
    <dgm:cxn modelId="{2F4EE7D4-8699-4FFF-953F-FE1A5B81A103}" type="presParOf" srcId="{D9E48E4D-0E20-4F41-8415-9FD1C956CBE8}" destId="{6CC7B8F4-F684-4C39-A564-566FB695402B}" srcOrd="6" destOrd="0" presId="urn:microsoft.com/office/officeart/2005/8/layout/hChevron3"/>
    <dgm:cxn modelId="{030D6194-7192-41A6-8AA9-AF575E1B031E}" type="presParOf" srcId="{D9E48E4D-0E20-4F41-8415-9FD1C956CBE8}" destId="{21255C07-9775-4828-A324-1E5AFEE8DD4E}" srcOrd="7" destOrd="0" presId="urn:microsoft.com/office/officeart/2005/8/layout/hChevron3"/>
    <dgm:cxn modelId="{025D21B2-2AEE-44C1-9CB0-02D81D0DB392}" type="presParOf" srcId="{D9E48E4D-0E20-4F41-8415-9FD1C956CBE8}" destId="{7472F168-6CF7-42D6-A4CE-24D50AF44E71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핵심 타겟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732F0863-1324-4E67-9396-1CBD68BCEBD0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파티 모집 컨셉</a:t>
          </a:r>
        </a:p>
      </dgm:t>
    </dgm:pt>
    <dgm:pt modelId="{AEBDCF47-820F-4241-A8C6-CBE07BF41014}" type="par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B8E8C616-0F09-4435-BE53-8A4C4AC21E66}" type="sib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66FF1E77-AA2F-47A4-97E0-B67FF523FF31}">
      <dgm:prSet phldrT="[텍스트]"/>
      <dgm:spPr/>
      <dgm:t>
        <a:bodyPr/>
        <a:lstStyle/>
        <a:p>
          <a:pPr latinLnBrk="1"/>
          <a:r>
            <a:rPr lang="ko-KR" altLang="en-US" dirty="0"/>
            <a:t>디자인 컨셉</a:t>
          </a:r>
        </a:p>
      </dgm:t>
    </dgm:pt>
    <dgm:pt modelId="{2AEAF2FE-F6AE-4CA8-BEC5-F49AA0F1AD39}" type="par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39B7B766-CAF9-4170-B83F-878077EC7B73}" type="sib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EE83C81D-73AB-4305-A86A-DEEF4825F130}">
      <dgm:prSet phldrT="[텍스트]"/>
      <dgm:spPr/>
      <dgm:t>
        <a:bodyPr/>
        <a:lstStyle/>
        <a:p>
          <a:pPr latinLnBrk="1"/>
          <a:r>
            <a:rPr lang="ko-KR" altLang="en-US" dirty="0"/>
            <a:t>컨셉 도출</a:t>
          </a:r>
        </a:p>
      </dgm:t>
    </dgm:pt>
    <dgm:pt modelId="{CC58F453-DD51-46F3-A43C-8F454FD91DEF}" type="par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8FB033D8-CCD9-406F-8B35-97E4D53C14AF}" type="sib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624CCEE0-318C-4E86-B218-A8C190BD71F8}">
      <dgm:prSet phldrT="[텍스트]"/>
      <dgm:spPr/>
      <dgm:t>
        <a:bodyPr/>
        <a:lstStyle/>
        <a:p>
          <a:pPr latinLnBrk="1"/>
          <a:r>
            <a:rPr lang="ko-KR" altLang="en-US" dirty="0"/>
            <a:t>최종 도안</a:t>
          </a:r>
        </a:p>
      </dgm:t>
    </dgm:pt>
    <dgm:pt modelId="{87306372-316D-41E9-94A8-74B4EFC4D391}" type="par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C35CBFF3-E421-4D2C-8A37-B2D1A603F0F4}" type="sib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5">
        <dgm:presLayoutVars>
          <dgm:bulletEnabled val="1"/>
        </dgm:presLayoutVars>
      </dgm:prSet>
      <dgm:spPr/>
    </dgm:pt>
    <dgm:pt modelId="{2676F2C1-640A-45D9-BC86-A234B5AA24CC}" type="pres">
      <dgm:prSet presAssocID="{C9BEAFBB-E238-43F2-A09A-3189FF09CCD4}" presName="parSpace" presStyleCnt="0"/>
      <dgm:spPr/>
    </dgm:pt>
    <dgm:pt modelId="{EB900127-5CC2-429B-B1F4-A5B495C49EDA}" type="pres">
      <dgm:prSet presAssocID="{732F0863-1324-4E67-9396-1CBD68BCEBD0}" presName="parTxOnly" presStyleLbl="node1" presStyleIdx="1" presStyleCnt="5">
        <dgm:presLayoutVars>
          <dgm:bulletEnabled val="1"/>
        </dgm:presLayoutVars>
      </dgm:prSet>
      <dgm:spPr/>
    </dgm:pt>
    <dgm:pt modelId="{61EC16D0-A1A5-436F-BF07-6366E06BC6E9}" type="pres">
      <dgm:prSet presAssocID="{B8E8C616-0F09-4435-BE53-8A4C4AC21E66}" presName="parSpace" presStyleCnt="0"/>
      <dgm:spPr/>
    </dgm:pt>
    <dgm:pt modelId="{4A24200C-8EFE-4A1D-A968-36FEA54E026A}" type="pres">
      <dgm:prSet presAssocID="{66FF1E77-AA2F-47A4-97E0-B67FF523FF31}" presName="parTxOnly" presStyleLbl="node1" presStyleIdx="2" presStyleCnt="5">
        <dgm:presLayoutVars>
          <dgm:bulletEnabled val="1"/>
        </dgm:presLayoutVars>
      </dgm:prSet>
      <dgm:spPr/>
    </dgm:pt>
    <dgm:pt modelId="{72BC02BD-D3DB-4D98-9B94-975FCECEBDDF}" type="pres">
      <dgm:prSet presAssocID="{39B7B766-CAF9-4170-B83F-878077EC7B73}" presName="parSpace" presStyleCnt="0"/>
      <dgm:spPr/>
    </dgm:pt>
    <dgm:pt modelId="{6CC7B8F4-F684-4C39-A564-566FB695402B}" type="pres">
      <dgm:prSet presAssocID="{EE83C81D-73AB-4305-A86A-DEEF4825F130}" presName="parTxOnly" presStyleLbl="node1" presStyleIdx="3" presStyleCnt="5">
        <dgm:presLayoutVars>
          <dgm:bulletEnabled val="1"/>
        </dgm:presLayoutVars>
      </dgm:prSet>
      <dgm:spPr/>
    </dgm:pt>
    <dgm:pt modelId="{21255C07-9775-4828-A324-1E5AFEE8DD4E}" type="pres">
      <dgm:prSet presAssocID="{8FB033D8-CCD9-406F-8B35-97E4D53C14AF}" presName="parSpace" presStyleCnt="0"/>
      <dgm:spPr/>
    </dgm:pt>
    <dgm:pt modelId="{7472F168-6CF7-42D6-A4CE-24D50AF44E71}" type="pres">
      <dgm:prSet presAssocID="{624CCEE0-318C-4E86-B218-A8C190BD71F8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13109701-130A-4D1B-9BF1-C831F76D4ECA}" srcId="{8BD5DFA1-F91A-4F90-AC78-81E4A6BD0B99}" destId="{624CCEE0-318C-4E86-B218-A8C190BD71F8}" srcOrd="4" destOrd="0" parTransId="{87306372-316D-41E9-94A8-74B4EFC4D391}" sibTransId="{C35CBFF3-E421-4D2C-8A37-B2D1A603F0F4}"/>
    <dgm:cxn modelId="{C7194E32-71DF-4513-8C3B-9B6C418C45E3}" type="presOf" srcId="{66FF1E77-AA2F-47A4-97E0-B67FF523FF31}" destId="{4A24200C-8EFE-4A1D-A968-36FEA54E026A}" srcOrd="0" destOrd="0" presId="urn:microsoft.com/office/officeart/2005/8/layout/hChevron3"/>
    <dgm:cxn modelId="{2ADBD33E-22BD-4F3D-B071-BDF409B25F39}" type="presOf" srcId="{EE83C81D-73AB-4305-A86A-DEEF4825F130}" destId="{6CC7B8F4-F684-4C39-A564-566FB695402B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8FD4B891-E8F8-410E-A15C-148FD1547E7F}" type="presOf" srcId="{732F0863-1324-4E67-9396-1CBD68BCEBD0}" destId="{EB900127-5CC2-429B-B1F4-A5B495C49EDA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DC0557AC-4756-41B3-82F4-53DC50270AAE}" type="presOf" srcId="{624CCEE0-318C-4E86-B218-A8C190BD71F8}" destId="{7472F168-6CF7-42D6-A4CE-24D50AF44E71}" srcOrd="0" destOrd="0" presId="urn:microsoft.com/office/officeart/2005/8/layout/hChevron3"/>
    <dgm:cxn modelId="{BDD98CB2-120E-4F51-A2F7-98533055BE1D}" srcId="{8BD5DFA1-F91A-4F90-AC78-81E4A6BD0B99}" destId="{732F0863-1324-4E67-9396-1CBD68BCEBD0}" srcOrd="1" destOrd="0" parTransId="{AEBDCF47-820F-4241-A8C6-CBE07BF41014}" sibTransId="{B8E8C616-0F09-4435-BE53-8A4C4AC21E66}"/>
    <dgm:cxn modelId="{D66DECC4-D529-45B3-86EA-68D217AE6B2A}" srcId="{8BD5DFA1-F91A-4F90-AC78-81E4A6BD0B99}" destId="{EE83C81D-73AB-4305-A86A-DEEF4825F130}" srcOrd="3" destOrd="0" parTransId="{CC58F453-DD51-46F3-A43C-8F454FD91DEF}" sibTransId="{8FB033D8-CCD9-406F-8B35-97E4D53C14AF}"/>
    <dgm:cxn modelId="{5D6658CF-B347-43A1-BFF7-75457C198AFD}" srcId="{8BD5DFA1-F91A-4F90-AC78-81E4A6BD0B99}" destId="{66FF1E77-AA2F-47A4-97E0-B67FF523FF31}" srcOrd="2" destOrd="0" parTransId="{2AEAF2FE-F6AE-4CA8-BEC5-F49AA0F1AD39}" sibTransId="{39B7B766-CAF9-4170-B83F-878077EC7B73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575155EC-64C6-4FF3-A752-A6EA9249D950}" type="presParOf" srcId="{D9E48E4D-0E20-4F41-8415-9FD1C956CBE8}" destId="{2676F2C1-640A-45D9-BC86-A234B5AA24CC}" srcOrd="1" destOrd="0" presId="urn:microsoft.com/office/officeart/2005/8/layout/hChevron3"/>
    <dgm:cxn modelId="{B9E27142-3C08-4891-893D-843A22DA7925}" type="presParOf" srcId="{D9E48E4D-0E20-4F41-8415-9FD1C956CBE8}" destId="{EB900127-5CC2-429B-B1F4-A5B495C49EDA}" srcOrd="2" destOrd="0" presId="urn:microsoft.com/office/officeart/2005/8/layout/hChevron3"/>
    <dgm:cxn modelId="{2357A9A6-7C2A-4116-8725-147DDEB28232}" type="presParOf" srcId="{D9E48E4D-0E20-4F41-8415-9FD1C956CBE8}" destId="{61EC16D0-A1A5-436F-BF07-6366E06BC6E9}" srcOrd="3" destOrd="0" presId="urn:microsoft.com/office/officeart/2005/8/layout/hChevron3"/>
    <dgm:cxn modelId="{9B77E2BF-9D99-48C9-AC32-E84716C3A467}" type="presParOf" srcId="{D9E48E4D-0E20-4F41-8415-9FD1C956CBE8}" destId="{4A24200C-8EFE-4A1D-A968-36FEA54E026A}" srcOrd="4" destOrd="0" presId="urn:microsoft.com/office/officeart/2005/8/layout/hChevron3"/>
    <dgm:cxn modelId="{EECA7C4E-906C-4BF4-9796-0FAD2F355EA0}" type="presParOf" srcId="{D9E48E4D-0E20-4F41-8415-9FD1C956CBE8}" destId="{72BC02BD-D3DB-4D98-9B94-975FCECEBDDF}" srcOrd="5" destOrd="0" presId="urn:microsoft.com/office/officeart/2005/8/layout/hChevron3"/>
    <dgm:cxn modelId="{2F4EE7D4-8699-4FFF-953F-FE1A5B81A103}" type="presParOf" srcId="{D9E48E4D-0E20-4F41-8415-9FD1C956CBE8}" destId="{6CC7B8F4-F684-4C39-A564-566FB695402B}" srcOrd="6" destOrd="0" presId="urn:microsoft.com/office/officeart/2005/8/layout/hChevron3"/>
    <dgm:cxn modelId="{030D6194-7192-41A6-8AA9-AF575E1B031E}" type="presParOf" srcId="{D9E48E4D-0E20-4F41-8415-9FD1C956CBE8}" destId="{21255C07-9775-4828-A324-1E5AFEE8DD4E}" srcOrd="7" destOrd="0" presId="urn:microsoft.com/office/officeart/2005/8/layout/hChevron3"/>
    <dgm:cxn modelId="{025D21B2-2AEE-44C1-9CB0-02D81D0DB392}" type="presParOf" srcId="{D9E48E4D-0E20-4F41-8415-9FD1C956CBE8}" destId="{7472F168-6CF7-42D6-A4CE-24D50AF44E71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핵심 타겟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732F0863-1324-4E67-9396-1CBD68BCEBD0}">
      <dgm:prSet phldrT="[텍스트]"/>
      <dgm:spPr/>
      <dgm:t>
        <a:bodyPr/>
        <a:lstStyle/>
        <a:p>
          <a:pPr latinLnBrk="1"/>
          <a:r>
            <a:rPr lang="ko-KR" altLang="en-US" dirty="0"/>
            <a:t>파티 모집 컨셉</a:t>
          </a:r>
        </a:p>
      </dgm:t>
    </dgm:pt>
    <dgm:pt modelId="{AEBDCF47-820F-4241-A8C6-CBE07BF41014}" type="par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B8E8C616-0F09-4435-BE53-8A4C4AC21E66}" type="sib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66FF1E77-AA2F-47A4-97E0-B67FF523FF31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디자인 컨셉</a:t>
          </a:r>
        </a:p>
      </dgm:t>
    </dgm:pt>
    <dgm:pt modelId="{2AEAF2FE-F6AE-4CA8-BEC5-F49AA0F1AD39}" type="par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39B7B766-CAF9-4170-B83F-878077EC7B73}" type="sib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EE83C81D-73AB-4305-A86A-DEEF4825F130}">
      <dgm:prSet phldrT="[텍스트]"/>
      <dgm:spPr/>
      <dgm:t>
        <a:bodyPr/>
        <a:lstStyle/>
        <a:p>
          <a:pPr latinLnBrk="1"/>
          <a:r>
            <a:rPr lang="ko-KR" altLang="en-US" dirty="0"/>
            <a:t>컨셉 도출</a:t>
          </a:r>
        </a:p>
      </dgm:t>
    </dgm:pt>
    <dgm:pt modelId="{CC58F453-DD51-46F3-A43C-8F454FD91DEF}" type="par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8FB033D8-CCD9-406F-8B35-97E4D53C14AF}" type="sib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624CCEE0-318C-4E86-B218-A8C190BD71F8}">
      <dgm:prSet phldrT="[텍스트]"/>
      <dgm:spPr/>
      <dgm:t>
        <a:bodyPr/>
        <a:lstStyle/>
        <a:p>
          <a:pPr latinLnBrk="1"/>
          <a:r>
            <a:rPr lang="ko-KR" altLang="en-US" dirty="0"/>
            <a:t>최종 도안</a:t>
          </a:r>
        </a:p>
      </dgm:t>
    </dgm:pt>
    <dgm:pt modelId="{87306372-316D-41E9-94A8-74B4EFC4D391}" type="par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C35CBFF3-E421-4D2C-8A37-B2D1A603F0F4}" type="sib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5">
        <dgm:presLayoutVars>
          <dgm:bulletEnabled val="1"/>
        </dgm:presLayoutVars>
      </dgm:prSet>
      <dgm:spPr/>
    </dgm:pt>
    <dgm:pt modelId="{2676F2C1-640A-45D9-BC86-A234B5AA24CC}" type="pres">
      <dgm:prSet presAssocID="{C9BEAFBB-E238-43F2-A09A-3189FF09CCD4}" presName="parSpace" presStyleCnt="0"/>
      <dgm:spPr/>
    </dgm:pt>
    <dgm:pt modelId="{EB900127-5CC2-429B-B1F4-A5B495C49EDA}" type="pres">
      <dgm:prSet presAssocID="{732F0863-1324-4E67-9396-1CBD68BCEBD0}" presName="parTxOnly" presStyleLbl="node1" presStyleIdx="1" presStyleCnt="5">
        <dgm:presLayoutVars>
          <dgm:bulletEnabled val="1"/>
        </dgm:presLayoutVars>
      </dgm:prSet>
      <dgm:spPr/>
    </dgm:pt>
    <dgm:pt modelId="{61EC16D0-A1A5-436F-BF07-6366E06BC6E9}" type="pres">
      <dgm:prSet presAssocID="{B8E8C616-0F09-4435-BE53-8A4C4AC21E66}" presName="parSpace" presStyleCnt="0"/>
      <dgm:spPr/>
    </dgm:pt>
    <dgm:pt modelId="{4A24200C-8EFE-4A1D-A968-36FEA54E026A}" type="pres">
      <dgm:prSet presAssocID="{66FF1E77-AA2F-47A4-97E0-B67FF523FF31}" presName="parTxOnly" presStyleLbl="node1" presStyleIdx="2" presStyleCnt="5">
        <dgm:presLayoutVars>
          <dgm:bulletEnabled val="1"/>
        </dgm:presLayoutVars>
      </dgm:prSet>
      <dgm:spPr/>
    </dgm:pt>
    <dgm:pt modelId="{72BC02BD-D3DB-4D98-9B94-975FCECEBDDF}" type="pres">
      <dgm:prSet presAssocID="{39B7B766-CAF9-4170-B83F-878077EC7B73}" presName="parSpace" presStyleCnt="0"/>
      <dgm:spPr/>
    </dgm:pt>
    <dgm:pt modelId="{6CC7B8F4-F684-4C39-A564-566FB695402B}" type="pres">
      <dgm:prSet presAssocID="{EE83C81D-73AB-4305-A86A-DEEF4825F130}" presName="parTxOnly" presStyleLbl="node1" presStyleIdx="3" presStyleCnt="5">
        <dgm:presLayoutVars>
          <dgm:bulletEnabled val="1"/>
        </dgm:presLayoutVars>
      </dgm:prSet>
      <dgm:spPr/>
    </dgm:pt>
    <dgm:pt modelId="{21255C07-9775-4828-A324-1E5AFEE8DD4E}" type="pres">
      <dgm:prSet presAssocID="{8FB033D8-CCD9-406F-8B35-97E4D53C14AF}" presName="parSpace" presStyleCnt="0"/>
      <dgm:spPr/>
    </dgm:pt>
    <dgm:pt modelId="{7472F168-6CF7-42D6-A4CE-24D50AF44E71}" type="pres">
      <dgm:prSet presAssocID="{624CCEE0-318C-4E86-B218-A8C190BD71F8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13109701-130A-4D1B-9BF1-C831F76D4ECA}" srcId="{8BD5DFA1-F91A-4F90-AC78-81E4A6BD0B99}" destId="{624CCEE0-318C-4E86-B218-A8C190BD71F8}" srcOrd="4" destOrd="0" parTransId="{87306372-316D-41E9-94A8-74B4EFC4D391}" sibTransId="{C35CBFF3-E421-4D2C-8A37-B2D1A603F0F4}"/>
    <dgm:cxn modelId="{C7194E32-71DF-4513-8C3B-9B6C418C45E3}" type="presOf" srcId="{66FF1E77-AA2F-47A4-97E0-B67FF523FF31}" destId="{4A24200C-8EFE-4A1D-A968-36FEA54E026A}" srcOrd="0" destOrd="0" presId="urn:microsoft.com/office/officeart/2005/8/layout/hChevron3"/>
    <dgm:cxn modelId="{2ADBD33E-22BD-4F3D-B071-BDF409B25F39}" type="presOf" srcId="{EE83C81D-73AB-4305-A86A-DEEF4825F130}" destId="{6CC7B8F4-F684-4C39-A564-566FB695402B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8FD4B891-E8F8-410E-A15C-148FD1547E7F}" type="presOf" srcId="{732F0863-1324-4E67-9396-1CBD68BCEBD0}" destId="{EB900127-5CC2-429B-B1F4-A5B495C49EDA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DC0557AC-4756-41B3-82F4-53DC50270AAE}" type="presOf" srcId="{624CCEE0-318C-4E86-B218-A8C190BD71F8}" destId="{7472F168-6CF7-42D6-A4CE-24D50AF44E71}" srcOrd="0" destOrd="0" presId="urn:microsoft.com/office/officeart/2005/8/layout/hChevron3"/>
    <dgm:cxn modelId="{BDD98CB2-120E-4F51-A2F7-98533055BE1D}" srcId="{8BD5DFA1-F91A-4F90-AC78-81E4A6BD0B99}" destId="{732F0863-1324-4E67-9396-1CBD68BCEBD0}" srcOrd="1" destOrd="0" parTransId="{AEBDCF47-820F-4241-A8C6-CBE07BF41014}" sibTransId="{B8E8C616-0F09-4435-BE53-8A4C4AC21E66}"/>
    <dgm:cxn modelId="{D66DECC4-D529-45B3-86EA-68D217AE6B2A}" srcId="{8BD5DFA1-F91A-4F90-AC78-81E4A6BD0B99}" destId="{EE83C81D-73AB-4305-A86A-DEEF4825F130}" srcOrd="3" destOrd="0" parTransId="{CC58F453-DD51-46F3-A43C-8F454FD91DEF}" sibTransId="{8FB033D8-CCD9-406F-8B35-97E4D53C14AF}"/>
    <dgm:cxn modelId="{5D6658CF-B347-43A1-BFF7-75457C198AFD}" srcId="{8BD5DFA1-F91A-4F90-AC78-81E4A6BD0B99}" destId="{66FF1E77-AA2F-47A4-97E0-B67FF523FF31}" srcOrd="2" destOrd="0" parTransId="{2AEAF2FE-F6AE-4CA8-BEC5-F49AA0F1AD39}" sibTransId="{39B7B766-CAF9-4170-B83F-878077EC7B73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575155EC-64C6-4FF3-A752-A6EA9249D950}" type="presParOf" srcId="{D9E48E4D-0E20-4F41-8415-9FD1C956CBE8}" destId="{2676F2C1-640A-45D9-BC86-A234B5AA24CC}" srcOrd="1" destOrd="0" presId="urn:microsoft.com/office/officeart/2005/8/layout/hChevron3"/>
    <dgm:cxn modelId="{B9E27142-3C08-4891-893D-843A22DA7925}" type="presParOf" srcId="{D9E48E4D-0E20-4F41-8415-9FD1C956CBE8}" destId="{EB900127-5CC2-429B-B1F4-A5B495C49EDA}" srcOrd="2" destOrd="0" presId="urn:microsoft.com/office/officeart/2005/8/layout/hChevron3"/>
    <dgm:cxn modelId="{2357A9A6-7C2A-4116-8725-147DDEB28232}" type="presParOf" srcId="{D9E48E4D-0E20-4F41-8415-9FD1C956CBE8}" destId="{61EC16D0-A1A5-436F-BF07-6366E06BC6E9}" srcOrd="3" destOrd="0" presId="urn:microsoft.com/office/officeart/2005/8/layout/hChevron3"/>
    <dgm:cxn modelId="{9B77E2BF-9D99-48C9-AC32-E84716C3A467}" type="presParOf" srcId="{D9E48E4D-0E20-4F41-8415-9FD1C956CBE8}" destId="{4A24200C-8EFE-4A1D-A968-36FEA54E026A}" srcOrd="4" destOrd="0" presId="urn:microsoft.com/office/officeart/2005/8/layout/hChevron3"/>
    <dgm:cxn modelId="{EECA7C4E-906C-4BF4-9796-0FAD2F355EA0}" type="presParOf" srcId="{D9E48E4D-0E20-4F41-8415-9FD1C956CBE8}" destId="{72BC02BD-D3DB-4D98-9B94-975FCECEBDDF}" srcOrd="5" destOrd="0" presId="urn:microsoft.com/office/officeart/2005/8/layout/hChevron3"/>
    <dgm:cxn modelId="{2F4EE7D4-8699-4FFF-953F-FE1A5B81A103}" type="presParOf" srcId="{D9E48E4D-0E20-4F41-8415-9FD1C956CBE8}" destId="{6CC7B8F4-F684-4C39-A564-566FB695402B}" srcOrd="6" destOrd="0" presId="urn:microsoft.com/office/officeart/2005/8/layout/hChevron3"/>
    <dgm:cxn modelId="{030D6194-7192-41A6-8AA9-AF575E1B031E}" type="presParOf" srcId="{D9E48E4D-0E20-4F41-8415-9FD1C956CBE8}" destId="{21255C07-9775-4828-A324-1E5AFEE8DD4E}" srcOrd="7" destOrd="0" presId="urn:microsoft.com/office/officeart/2005/8/layout/hChevron3"/>
    <dgm:cxn modelId="{025D21B2-2AEE-44C1-9CB0-02D81D0DB392}" type="presParOf" srcId="{D9E48E4D-0E20-4F41-8415-9FD1C956CBE8}" destId="{7472F168-6CF7-42D6-A4CE-24D50AF44E71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핵심 타겟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732F0863-1324-4E67-9396-1CBD68BCEBD0}">
      <dgm:prSet phldrT="[텍스트]"/>
      <dgm:spPr/>
      <dgm:t>
        <a:bodyPr/>
        <a:lstStyle/>
        <a:p>
          <a:pPr latinLnBrk="1"/>
          <a:r>
            <a:rPr lang="ko-KR" altLang="en-US" dirty="0"/>
            <a:t>파티 모집 컨셉</a:t>
          </a:r>
        </a:p>
      </dgm:t>
    </dgm:pt>
    <dgm:pt modelId="{AEBDCF47-820F-4241-A8C6-CBE07BF41014}" type="par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B8E8C616-0F09-4435-BE53-8A4C4AC21E66}" type="sib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66FF1E77-AA2F-47A4-97E0-B67FF523FF31}">
      <dgm:prSet phldrT="[텍스트]"/>
      <dgm:spPr/>
      <dgm:t>
        <a:bodyPr/>
        <a:lstStyle/>
        <a:p>
          <a:pPr latinLnBrk="1"/>
          <a:r>
            <a:rPr lang="ko-KR" altLang="en-US" dirty="0"/>
            <a:t>디자인 컨셉</a:t>
          </a:r>
        </a:p>
      </dgm:t>
    </dgm:pt>
    <dgm:pt modelId="{2AEAF2FE-F6AE-4CA8-BEC5-F49AA0F1AD39}" type="par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39B7B766-CAF9-4170-B83F-878077EC7B73}" type="sib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EE83C81D-73AB-4305-A86A-DEEF4825F130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컨셉 도출</a:t>
          </a:r>
        </a:p>
      </dgm:t>
    </dgm:pt>
    <dgm:pt modelId="{CC58F453-DD51-46F3-A43C-8F454FD91DEF}" type="par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8FB033D8-CCD9-406F-8B35-97E4D53C14AF}" type="sib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624CCEE0-318C-4E86-B218-A8C190BD71F8}">
      <dgm:prSet phldrT="[텍스트]"/>
      <dgm:spPr/>
      <dgm:t>
        <a:bodyPr/>
        <a:lstStyle/>
        <a:p>
          <a:pPr latinLnBrk="1"/>
          <a:r>
            <a:rPr lang="ko-KR" altLang="en-US" dirty="0"/>
            <a:t>최종 도안</a:t>
          </a:r>
        </a:p>
      </dgm:t>
    </dgm:pt>
    <dgm:pt modelId="{87306372-316D-41E9-94A8-74B4EFC4D391}" type="par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C35CBFF3-E421-4D2C-8A37-B2D1A603F0F4}" type="sib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5">
        <dgm:presLayoutVars>
          <dgm:bulletEnabled val="1"/>
        </dgm:presLayoutVars>
      </dgm:prSet>
      <dgm:spPr/>
    </dgm:pt>
    <dgm:pt modelId="{2676F2C1-640A-45D9-BC86-A234B5AA24CC}" type="pres">
      <dgm:prSet presAssocID="{C9BEAFBB-E238-43F2-A09A-3189FF09CCD4}" presName="parSpace" presStyleCnt="0"/>
      <dgm:spPr/>
    </dgm:pt>
    <dgm:pt modelId="{EB900127-5CC2-429B-B1F4-A5B495C49EDA}" type="pres">
      <dgm:prSet presAssocID="{732F0863-1324-4E67-9396-1CBD68BCEBD0}" presName="parTxOnly" presStyleLbl="node1" presStyleIdx="1" presStyleCnt="5">
        <dgm:presLayoutVars>
          <dgm:bulletEnabled val="1"/>
        </dgm:presLayoutVars>
      </dgm:prSet>
      <dgm:spPr/>
    </dgm:pt>
    <dgm:pt modelId="{61EC16D0-A1A5-436F-BF07-6366E06BC6E9}" type="pres">
      <dgm:prSet presAssocID="{B8E8C616-0F09-4435-BE53-8A4C4AC21E66}" presName="parSpace" presStyleCnt="0"/>
      <dgm:spPr/>
    </dgm:pt>
    <dgm:pt modelId="{4A24200C-8EFE-4A1D-A968-36FEA54E026A}" type="pres">
      <dgm:prSet presAssocID="{66FF1E77-AA2F-47A4-97E0-B67FF523FF31}" presName="parTxOnly" presStyleLbl="node1" presStyleIdx="2" presStyleCnt="5">
        <dgm:presLayoutVars>
          <dgm:bulletEnabled val="1"/>
        </dgm:presLayoutVars>
      </dgm:prSet>
      <dgm:spPr/>
    </dgm:pt>
    <dgm:pt modelId="{72BC02BD-D3DB-4D98-9B94-975FCECEBDDF}" type="pres">
      <dgm:prSet presAssocID="{39B7B766-CAF9-4170-B83F-878077EC7B73}" presName="parSpace" presStyleCnt="0"/>
      <dgm:spPr/>
    </dgm:pt>
    <dgm:pt modelId="{6CC7B8F4-F684-4C39-A564-566FB695402B}" type="pres">
      <dgm:prSet presAssocID="{EE83C81D-73AB-4305-A86A-DEEF4825F130}" presName="parTxOnly" presStyleLbl="node1" presStyleIdx="3" presStyleCnt="5">
        <dgm:presLayoutVars>
          <dgm:bulletEnabled val="1"/>
        </dgm:presLayoutVars>
      </dgm:prSet>
      <dgm:spPr/>
    </dgm:pt>
    <dgm:pt modelId="{21255C07-9775-4828-A324-1E5AFEE8DD4E}" type="pres">
      <dgm:prSet presAssocID="{8FB033D8-CCD9-406F-8B35-97E4D53C14AF}" presName="parSpace" presStyleCnt="0"/>
      <dgm:spPr/>
    </dgm:pt>
    <dgm:pt modelId="{7472F168-6CF7-42D6-A4CE-24D50AF44E71}" type="pres">
      <dgm:prSet presAssocID="{624CCEE0-318C-4E86-B218-A8C190BD71F8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13109701-130A-4D1B-9BF1-C831F76D4ECA}" srcId="{8BD5DFA1-F91A-4F90-AC78-81E4A6BD0B99}" destId="{624CCEE0-318C-4E86-B218-A8C190BD71F8}" srcOrd="4" destOrd="0" parTransId="{87306372-316D-41E9-94A8-74B4EFC4D391}" sibTransId="{C35CBFF3-E421-4D2C-8A37-B2D1A603F0F4}"/>
    <dgm:cxn modelId="{C7194E32-71DF-4513-8C3B-9B6C418C45E3}" type="presOf" srcId="{66FF1E77-AA2F-47A4-97E0-B67FF523FF31}" destId="{4A24200C-8EFE-4A1D-A968-36FEA54E026A}" srcOrd="0" destOrd="0" presId="urn:microsoft.com/office/officeart/2005/8/layout/hChevron3"/>
    <dgm:cxn modelId="{2ADBD33E-22BD-4F3D-B071-BDF409B25F39}" type="presOf" srcId="{EE83C81D-73AB-4305-A86A-DEEF4825F130}" destId="{6CC7B8F4-F684-4C39-A564-566FB695402B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8FD4B891-E8F8-410E-A15C-148FD1547E7F}" type="presOf" srcId="{732F0863-1324-4E67-9396-1CBD68BCEBD0}" destId="{EB900127-5CC2-429B-B1F4-A5B495C49EDA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DC0557AC-4756-41B3-82F4-53DC50270AAE}" type="presOf" srcId="{624CCEE0-318C-4E86-B218-A8C190BD71F8}" destId="{7472F168-6CF7-42D6-A4CE-24D50AF44E71}" srcOrd="0" destOrd="0" presId="urn:microsoft.com/office/officeart/2005/8/layout/hChevron3"/>
    <dgm:cxn modelId="{BDD98CB2-120E-4F51-A2F7-98533055BE1D}" srcId="{8BD5DFA1-F91A-4F90-AC78-81E4A6BD0B99}" destId="{732F0863-1324-4E67-9396-1CBD68BCEBD0}" srcOrd="1" destOrd="0" parTransId="{AEBDCF47-820F-4241-A8C6-CBE07BF41014}" sibTransId="{B8E8C616-0F09-4435-BE53-8A4C4AC21E66}"/>
    <dgm:cxn modelId="{D66DECC4-D529-45B3-86EA-68D217AE6B2A}" srcId="{8BD5DFA1-F91A-4F90-AC78-81E4A6BD0B99}" destId="{EE83C81D-73AB-4305-A86A-DEEF4825F130}" srcOrd="3" destOrd="0" parTransId="{CC58F453-DD51-46F3-A43C-8F454FD91DEF}" sibTransId="{8FB033D8-CCD9-406F-8B35-97E4D53C14AF}"/>
    <dgm:cxn modelId="{5D6658CF-B347-43A1-BFF7-75457C198AFD}" srcId="{8BD5DFA1-F91A-4F90-AC78-81E4A6BD0B99}" destId="{66FF1E77-AA2F-47A4-97E0-B67FF523FF31}" srcOrd="2" destOrd="0" parTransId="{2AEAF2FE-F6AE-4CA8-BEC5-F49AA0F1AD39}" sibTransId="{39B7B766-CAF9-4170-B83F-878077EC7B73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575155EC-64C6-4FF3-A752-A6EA9249D950}" type="presParOf" srcId="{D9E48E4D-0E20-4F41-8415-9FD1C956CBE8}" destId="{2676F2C1-640A-45D9-BC86-A234B5AA24CC}" srcOrd="1" destOrd="0" presId="urn:microsoft.com/office/officeart/2005/8/layout/hChevron3"/>
    <dgm:cxn modelId="{B9E27142-3C08-4891-893D-843A22DA7925}" type="presParOf" srcId="{D9E48E4D-0E20-4F41-8415-9FD1C956CBE8}" destId="{EB900127-5CC2-429B-B1F4-A5B495C49EDA}" srcOrd="2" destOrd="0" presId="urn:microsoft.com/office/officeart/2005/8/layout/hChevron3"/>
    <dgm:cxn modelId="{2357A9A6-7C2A-4116-8725-147DDEB28232}" type="presParOf" srcId="{D9E48E4D-0E20-4F41-8415-9FD1C956CBE8}" destId="{61EC16D0-A1A5-436F-BF07-6366E06BC6E9}" srcOrd="3" destOrd="0" presId="urn:microsoft.com/office/officeart/2005/8/layout/hChevron3"/>
    <dgm:cxn modelId="{9B77E2BF-9D99-48C9-AC32-E84716C3A467}" type="presParOf" srcId="{D9E48E4D-0E20-4F41-8415-9FD1C956CBE8}" destId="{4A24200C-8EFE-4A1D-A968-36FEA54E026A}" srcOrd="4" destOrd="0" presId="urn:microsoft.com/office/officeart/2005/8/layout/hChevron3"/>
    <dgm:cxn modelId="{EECA7C4E-906C-4BF4-9796-0FAD2F355EA0}" type="presParOf" srcId="{D9E48E4D-0E20-4F41-8415-9FD1C956CBE8}" destId="{72BC02BD-D3DB-4D98-9B94-975FCECEBDDF}" srcOrd="5" destOrd="0" presId="urn:microsoft.com/office/officeart/2005/8/layout/hChevron3"/>
    <dgm:cxn modelId="{2F4EE7D4-8699-4FFF-953F-FE1A5B81A103}" type="presParOf" srcId="{D9E48E4D-0E20-4F41-8415-9FD1C956CBE8}" destId="{6CC7B8F4-F684-4C39-A564-566FB695402B}" srcOrd="6" destOrd="0" presId="urn:microsoft.com/office/officeart/2005/8/layout/hChevron3"/>
    <dgm:cxn modelId="{030D6194-7192-41A6-8AA9-AF575E1B031E}" type="presParOf" srcId="{D9E48E4D-0E20-4F41-8415-9FD1C956CBE8}" destId="{21255C07-9775-4828-A324-1E5AFEE8DD4E}" srcOrd="7" destOrd="0" presId="urn:microsoft.com/office/officeart/2005/8/layout/hChevron3"/>
    <dgm:cxn modelId="{025D21B2-2AEE-44C1-9CB0-02D81D0DB392}" type="presParOf" srcId="{D9E48E4D-0E20-4F41-8415-9FD1C956CBE8}" destId="{7472F168-6CF7-42D6-A4CE-24D50AF44E71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핵심 타겟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732F0863-1324-4E67-9396-1CBD68BCEBD0}">
      <dgm:prSet phldrT="[텍스트]"/>
      <dgm:spPr/>
      <dgm:t>
        <a:bodyPr/>
        <a:lstStyle/>
        <a:p>
          <a:pPr latinLnBrk="1"/>
          <a:r>
            <a:rPr lang="ko-KR" altLang="en-US" dirty="0"/>
            <a:t>파티 모집 컨셉</a:t>
          </a:r>
        </a:p>
      </dgm:t>
    </dgm:pt>
    <dgm:pt modelId="{AEBDCF47-820F-4241-A8C6-CBE07BF41014}" type="par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B8E8C616-0F09-4435-BE53-8A4C4AC21E66}" type="sib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66FF1E77-AA2F-47A4-97E0-B67FF523FF31}">
      <dgm:prSet phldrT="[텍스트]"/>
      <dgm:spPr/>
      <dgm:t>
        <a:bodyPr/>
        <a:lstStyle/>
        <a:p>
          <a:pPr latinLnBrk="1"/>
          <a:r>
            <a:rPr lang="ko-KR" altLang="en-US" dirty="0"/>
            <a:t>디자인 컨셉</a:t>
          </a:r>
        </a:p>
      </dgm:t>
    </dgm:pt>
    <dgm:pt modelId="{2AEAF2FE-F6AE-4CA8-BEC5-F49AA0F1AD39}" type="par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39B7B766-CAF9-4170-B83F-878077EC7B73}" type="sib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EE83C81D-73AB-4305-A86A-DEEF4825F130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컨셉 도출</a:t>
          </a:r>
        </a:p>
      </dgm:t>
    </dgm:pt>
    <dgm:pt modelId="{CC58F453-DD51-46F3-A43C-8F454FD91DEF}" type="par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8FB033D8-CCD9-406F-8B35-97E4D53C14AF}" type="sib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624CCEE0-318C-4E86-B218-A8C190BD71F8}">
      <dgm:prSet phldrT="[텍스트]"/>
      <dgm:spPr/>
      <dgm:t>
        <a:bodyPr/>
        <a:lstStyle/>
        <a:p>
          <a:pPr latinLnBrk="1"/>
          <a:r>
            <a:rPr lang="ko-KR" altLang="en-US" dirty="0"/>
            <a:t>최종 도안</a:t>
          </a:r>
        </a:p>
      </dgm:t>
    </dgm:pt>
    <dgm:pt modelId="{87306372-316D-41E9-94A8-74B4EFC4D391}" type="par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C35CBFF3-E421-4D2C-8A37-B2D1A603F0F4}" type="sib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5">
        <dgm:presLayoutVars>
          <dgm:bulletEnabled val="1"/>
        </dgm:presLayoutVars>
      </dgm:prSet>
      <dgm:spPr/>
    </dgm:pt>
    <dgm:pt modelId="{2676F2C1-640A-45D9-BC86-A234B5AA24CC}" type="pres">
      <dgm:prSet presAssocID="{C9BEAFBB-E238-43F2-A09A-3189FF09CCD4}" presName="parSpace" presStyleCnt="0"/>
      <dgm:spPr/>
    </dgm:pt>
    <dgm:pt modelId="{EB900127-5CC2-429B-B1F4-A5B495C49EDA}" type="pres">
      <dgm:prSet presAssocID="{732F0863-1324-4E67-9396-1CBD68BCEBD0}" presName="parTxOnly" presStyleLbl="node1" presStyleIdx="1" presStyleCnt="5">
        <dgm:presLayoutVars>
          <dgm:bulletEnabled val="1"/>
        </dgm:presLayoutVars>
      </dgm:prSet>
      <dgm:spPr/>
    </dgm:pt>
    <dgm:pt modelId="{61EC16D0-A1A5-436F-BF07-6366E06BC6E9}" type="pres">
      <dgm:prSet presAssocID="{B8E8C616-0F09-4435-BE53-8A4C4AC21E66}" presName="parSpace" presStyleCnt="0"/>
      <dgm:spPr/>
    </dgm:pt>
    <dgm:pt modelId="{4A24200C-8EFE-4A1D-A968-36FEA54E026A}" type="pres">
      <dgm:prSet presAssocID="{66FF1E77-AA2F-47A4-97E0-B67FF523FF31}" presName="parTxOnly" presStyleLbl="node1" presStyleIdx="2" presStyleCnt="5">
        <dgm:presLayoutVars>
          <dgm:bulletEnabled val="1"/>
        </dgm:presLayoutVars>
      </dgm:prSet>
      <dgm:spPr/>
    </dgm:pt>
    <dgm:pt modelId="{72BC02BD-D3DB-4D98-9B94-975FCECEBDDF}" type="pres">
      <dgm:prSet presAssocID="{39B7B766-CAF9-4170-B83F-878077EC7B73}" presName="parSpace" presStyleCnt="0"/>
      <dgm:spPr/>
    </dgm:pt>
    <dgm:pt modelId="{6CC7B8F4-F684-4C39-A564-566FB695402B}" type="pres">
      <dgm:prSet presAssocID="{EE83C81D-73AB-4305-A86A-DEEF4825F130}" presName="parTxOnly" presStyleLbl="node1" presStyleIdx="3" presStyleCnt="5">
        <dgm:presLayoutVars>
          <dgm:bulletEnabled val="1"/>
        </dgm:presLayoutVars>
      </dgm:prSet>
      <dgm:spPr/>
    </dgm:pt>
    <dgm:pt modelId="{21255C07-9775-4828-A324-1E5AFEE8DD4E}" type="pres">
      <dgm:prSet presAssocID="{8FB033D8-CCD9-406F-8B35-97E4D53C14AF}" presName="parSpace" presStyleCnt="0"/>
      <dgm:spPr/>
    </dgm:pt>
    <dgm:pt modelId="{7472F168-6CF7-42D6-A4CE-24D50AF44E71}" type="pres">
      <dgm:prSet presAssocID="{624CCEE0-318C-4E86-B218-A8C190BD71F8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13109701-130A-4D1B-9BF1-C831F76D4ECA}" srcId="{8BD5DFA1-F91A-4F90-AC78-81E4A6BD0B99}" destId="{624CCEE0-318C-4E86-B218-A8C190BD71F8}" srcOrd="4" destOrd="0" parTransId="{87306372-316D-41E9-94A8-74B4EFC4D391}" sibTransId="{C35CBFF3-E421-4D2C-8A37-B2D1A603F0F4}"/>
    <dgm:cxn modelId="{C7194E32-71DF-4513-8C3B-9B6C418C45E3}" type="presOf" srcId="{66FF1E77-AA2F-47A4-97E0-B67FF523FF31}" destId="{4A24200C-8EFE-4A1D-A968-36FEA54E026A}" srcOrd="0" destOrd="0" presId="urn:microsoft.com/office/officeart/2005/8/layout/hChevron3"/>
    <dgm:cxn modelId="{2ADBD33E-22BD-4F3D-B071-BDF409B25F39}" type="presOf" srcId="{EE83C81D-73AB-4305-A86A-DEEF4825F130}" destId="{6CC7B8F4-F684-4C39-A564-566FB695402B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8FD4B891-E8F8-410E-A15C-148FD1547E7F}" type="presOf" srcId="{732F0863-1324-4E67-9396-1CBD68BCEBD0}" destId="{EB900127-5CC2-429B-B1F4-A5B495C49EDA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DC0557AC-4756-41B3-82F4-53DC50270AAE}" type="presOf" srcId="{624CCEE0-318C-4E86-B218-A8C190BD71F8}" destId="{7472F168-6CF7-42D6-A4CE-24D50AF44E71}" srcOrd="0" destOrd="0" presId="urn:microsoft.com/office/officeart/2005/8/layout/hChevron3"/>
    <dgm:cxn modelId="{BDD98CB2-120E-4F51-A2F7-98533055BE1D}" srcId="{8BD5DFA1-F91A-4F90-AC78-81E4A6BD0B99}" destId="{732F0863-1324-4E67-9396-1CBD68BCEBD0}" srcOrd="1" destOrd="0" parTransId="{AEBDCF47-820F-4241-A8C6-CBE07BF41014}" sibTransId="{B8E8C616-0F09-4435-BE53-8A4C4AC21E66}"/>
    <dgm:cxn modelId="{D66DECC4-D529-45B3-86EA-68D217AE6B2A}" srcId="{8BD5DFA1-F91A-4F90-AC78-81E4A6BD0B99}" destId="{EE83C81D-73AB-4305-A86A-DEEF4825F130}" srcOrd="3" destOrd="0" parTransId="{CC58F453-DD51-46F3-A43C-8F454FD91DEF}" sibTransId="{8FB033D8-CCD9-406F-8B35-97E4D53C14AF}"/>
    <dgm:cxn modelId="{5D6658CF-B347-43A1-BFF7-75457C198AFD}" srcId="{8BD5DFA1-F91A-4F90-AC78-81E4A6BD0B99}" destId="{66FF1E77-AA2F-47A4-97E0-B67FF523FF31}" srcOrd="2" destOrd="0" parTransId="{2AEAF2FE-F6AE-4CA8-BEC5-F49AA0F1AD39}" sibTransId="{39B7B766-CAF9-4170-B83F-878077EC7B73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575155EC-64C6-4FF3-A752-A6EA9249D950}" type="presParOf" srcId="{D9E48E4D-0E20-4F41-8415-9FD1C956CBE8}" destId="{2676F2C1-640A-45D9-BC86-A234B5AA24CC}" srcOrd="1" destOrd="0" presId="urn:microsoft.com/office/officeart/2005/8/layout/hChevron3"/>
    <dgm:cxn modelId="{B9E27142-3C08-4891-893D-843A22DA7925}" type="presParOf" srcId="{D9E48E4D-0E20-4F41-8415-9FD1C956CBE8}" destId="{EB900127-5CC2-429B-B1F4-A5B495C49EDA}" srcOrd="2" destOrd="0" presId="urn:microsoft.com/office/officeart/2005/8/layout/hChevron3"/>
    <dgm:cxn modelId="{2357A9A6-7C2A-4116-8725-147DDEB28232}" type="presParOf" srcId="{D9E48E4D-0E20-4F41-8415-9FD1C956CBE8}" destId="{61EC16D0-A1A5-436F-BF07-6366E06BC6E9}" srcOrd="3" destOrd="0" presId="urn:microsoft.com/office/officeart/2005/8/layout/hChevron3"/>
    <dgm:cxn modelId="{9B77E2BF-9D99-48C9-AC32-E84716C3A467}" type="presParOf" srcId="{D9E48E4D-0E20-4F41-8415-9FD1C956CBE8}" destId="{4A24200C-8EFE-4A1D-A968-36FEA54E026A}" srcOrd="4" destOrd="0" presId="urn:microsoft.com/office/officeart/2005/8/layout/hChevron3"/>
    <dgm:cxn modelId="{EECA7C4E-906C-4BF4-9796-0FAD2F355EA0}" type="presParOf" srcId="{D9E48E4D-0E20-4F41-8415-9FD1C956CBE8}" destId="{72BC02BD-D3DB-4D98-9B94-975FCECEBDDF}" srcOrd="5" destOrd="0" presId="urn:microsoft.com/office/officeart/2005/8/layout/hChevron3"/>
    <dgm:cxn modelId="{2F4EE7D4-8699-4FFF-953F-FE1A5B81A103}" type="presParOf" srcId="{D9E48E4D-0E20-4F41-8415-9FD1C956CBE8}" destId="{6CC7B8F4-F684-4C39-A564-566FB695402B}" srcOrd="6" destOrd="0" presId="urn:microsoft.com/office/officeart/2005/8/layout/hChevron3"/>
    <dgm:cxn modelId="{030D6194-7192-41A6-8AA9-AF575E1B031E}" type="presParOf" srcId="{D9E48E4D-0E20-4F41-8415-9FD1C956CBE8}" destId="{21255C07-9775-4828-A324-1E5AFEE8DD4E}" srcOrd="7" destOrd="0" presId="urn:microsoft.com/office/officeart/2005/8/layout/hChevron3"/>
    <dgm:cxn modelId="{025D21B2-2AEE-44C1-9CB0-02D81D0DB392}" type="presParOf" srcId="{D9E48E4D-0E20-4F41-8415-9FD1C956CBE8}" destId="{7472F168-6CF7-42D6-A4CE-24D50AF44E71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핵심 타겟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732F0863-1324-4E67-9396-1CBD68BCEBD0}">
      <dgm:prSet phldrT="[텍스트]"/>
      <dgm:spPr/>
      <dgm:t>
        <a:bodyPr/>
        <a:lstStyle/>
        <a:p>
          <a:pPr latinLnBrk="1"/>
          <a:r>
            <a:rPr lang="ko-KR" altLang="en-US" dirty="0"/>
            <a:t>파티 모집 컨셉</a:t>
          </a:r>
        </a:p>
      </dgm:t>
    </dgm:pt>
    <dgm:pt modelId="{AEBDCF47-820F-4241-A8C6-CBE07BF41014}" type="par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B8E8C616-0F09-4435-BE53-8A4C4AC21E66}" type="sibTrans" cxnId="{BDD98CB2-120E-4F51-A2F7-98533055BE1D}">
      <dgm:prSet/>
      <dgm:spPr/>
      <dgm:t>
        <a:bodyPr/>
        <a:lstStyle/>
        <a:p>
          <a:pPr latinLnBrk="1"/>
          <a:endParaRPr lang="ko-KR" altLang="en-US"/>
        </a:p>
      </dgm:t>
    </dgm:pt>
    <dgm:pt modelId="{66FF1E77-AA2F-47A4-97E0-B67FF523FF31}">
      <dgm:prSet phldrT="[텍스트]"/>
      <dgm:spPr/>
      <dgm:t>
        <a:bodyPr/>
        <a:lstStyle/>
        <a:p>
          <a:pPr latinLnBrk="1"/>
          <a:r>
            <a:rPr lang="ko-KR" altLang="en-US" dirty="0"/>
            <a:t>디자인 컨셉</a:t>
          </a:r>
        </a:p>
      </dgm:t>
    </dgm:pt>
    <dgm:pt modelId="{2AEAF2FE-F6AE-4CA8-BEC5-F49AA0F1AD39}" type="par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39B7B766-CAF9-4170-B83F-878077EC7B73}" type="sibTrans" cxnId="{5D6658CF-B347-43A1-BFF7-75457C198AFD}">
      <dgm:prSet/>
      <dgm:spPr/>
      <dgm:t>
        <a:bodyPr/>
        <a:lstStyle/>
        <a:p>
          <a:pPr latinLnBrk="1"/>
          <a:endParaRPr lang="ko-KR" altLang="en-US"/>
        </a:p>
      </dgm:t>
    </dgm:pt>
    <dgm:pt modelId="{EE83C81D-73AB-4305-A86A-DEEF4825F130}">
      <dgm:prSet phldrT="[텍스트]"/>
      <dgm:spPr/>
      <dgm:t>
        <a:bodyPr/>
        <a:lstStyle/>
        <a:p>
          <a:pPr latinLnBrk="1"/>
          <a:r>
            <a:rPr lang="ko-KR" altLang="en-US" dirty="0"/>
            <a:t>컨셉 도출</a:t>
          </a:r>
        </a:p>
      </dgm:t>
    </dgm:pt>
    <dgm:pt modelId="{CC58F453-DD51-46F3-A43C-8F454FD91DEF}" type="par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8FB033D8-CCD9-406F-8B35-97E4D53C14AF}" type="sibTrans" cxnId="{D66DECC4-D529-45B3-86EA-68D217AE6B2A}">
      <dgm:prSet/>
      <dgm:spPr/>
      <dgm:t>
        <a:bodyPr/>
        <a:lstStyle/>
        <a:p>
          <a:pPr latinLnBrk="1"/>
          <a:endParaRPr lang="ko-KR" altLang="en-US"/>
        </a:p>
      </dgm:t>
    </dgm:pt>
    <dgm:pt modelId="{624CCEE0-318C-4E86-B218-A8C190BD71F8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최종 도안</a:t>
          </a:r>
        </a:p>
      </dgm:t>
    </dgm:pt>
    <dgm:pt modelId="{87306372-316D-41E9-94A8-74B4EFC4D391}" type="par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C35CBFF3-E421-4D2C-8A37-B2D1A603F0F4}" type="sibTrans" cxnId="{13109701-130A-4D1B-9BF1-C831F76D4ECA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5">
        <dgm:presLayoutVars>
          <dgm:bulletEnabled val="1"/>
        </dgm:presLayoutVars>
      </dgm:prSet>
      <dgm:spPr/>
    </dgm:pt>
    <dgm:pt modelId="{2676F2C1-640A-45D9-BC86-A234B5AA24CC}" type="pres">
      <dgm:prSet presAssocID="{C9BEAFBB-E238-43F2-A09A-3189FF09CCD4}" presName="parSpace" presStyleCnt="0"/>
      <dgm:spPr/>
    </dgm:pt>
    <dgm:pt modelId="{EB900127-5CC2-429B-B1F4-A5B495C49EDA}" type="pres">
      <dgm:prSet presAssocID="{732F0863-1324-4E67-9396-1CBD68BCEBD0}" presName="parTxOnly" presStyleLbl="node1" presStyleIdx="1" presStyleCnt="5">
        <dgm:presLayoutVars>
          <dgm:bulletEnabled val="1"/>
        </dgm:presLayoutVars>
      </dgm:prSet>
      <dgm:spPr/>
    </dgm:pt>
    <dgm:pt modelId="{61EC16D0-A1A5-436F-BF07-6366E06BC6E9}" type="pres">
      <dgm:prSet presAssocID="{B8E8C616-0F09-4435-BE53-8A4C4AC21E66}" presName="parSpace" presStyleCnt="0"/>
      <dgm:spPr/>
    </dgm:pt>
    <dgm:pt modelId="{4A24200C-8EFE-4A1D-A968-36FEA54E026A}" type="pres">
      <dgm:prSet presAssocID="{66FF1E77-AA2F-47A4-97E0-B67FF523FF31}" presName="parTxOnly" presStyleLbl="node1" presStyleIdx="2" presStyleCnt="5">
        <dgm:presLayoutVars>
          <dgm:bulletEnabled val="1"/>
        </dgm:presLayoutVars>
      </dgm:prSet>
      <dgm:spPr/>
    </dgm:pt>
    <dgm:pt modelId="{72BC02BD-D3DB-4D98-9B94-975FCECEBDDF}" type="pres">
      <dgm:prSet presAssocID="{39B7B766-CAF9-4170-B83F-878077EC7B73}" presName="parSpace" presStyleCnt="0"/>
      <dgm:spPr/>
    </dgm:pt>
    <dgm:pt modelId="{6CC7B8F4-F684-4C39-A564-566FB695402B}" type="pres">
      <dgm:prSet presAssocID="{EE83C81D-73AB-4305-A86A-DEEF4825F130}" presName="parTxOnly" presStyleLbl="node1" presStyleIdx="3" presStyleCnt="5">
        <dgm:presLayoutVars>
          <dgm:bulletEnabled val="1"/>
        </dgm:presLayoutVars>
      </dgm:prSet>
      <dgm:spPr/>
    </dgm:pt>
    <dgm:pt modelId="{21255C07-9775-4828-A324-1E5AFEE8DD4E}" type="pres">
      <dgm:prSet presAssocID="{8FB033D8-CCD9-406F-8B35-97E4D53C14AF}" presName="parSpace" presStyleCnt="0"/>
      <dgm:spPr/>
    </dgm:pt>
    <dgm:pt modelId="{7472F168-6CF7-42D6-A4CE-24D50AF44E71}" type="pres">
      <dgm:prSet presAssocID="{624CCEE0-318C-4E86-B218-A8C190BD71F8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13109701-130A-4D1B-9BF1-C831F76D4ECA}" srcId="{8BD5DFA1-F91A-4F90-AC78-81E4A6BD0B99}" destId="{624CCEE0-318C-4E86-B218-A8C190BD71F8}" srcOrd="4" destOrd="0" parTransId="{87306372-316D-41E9-94A8-74B4EFC4D391}" sibTransId="{C35CBFF3-E421-4D2C-8A37-B2D1A603F0F4}"/>
    <dgm:cxn modelId="{C7194E32-71DF-4513-8C3B-9B6C418C45E3}" type="presOf" srcId="{66FF1E77-AA2F-47A4-97E0-B67FF523FF31}" destId="{4A24200C-8EFE-4A1D-A968-36FEA54E026A}" srcOrd="0" destOrd="0" presId="urn:microsoft.com/office/officeart/2005/8/layout/hChevron3"/>
    <dgm:cxn modelId="{2ADBD33E-22BD-4F3D-B071-BDF409B25F39}" type="presOf" srcId="{EE83C81D-73AB-4305-A86A-DEEF4825F130}" destId="{6CC7B8F4-F684-4C39-A564-566FB695402B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8FD4B891-E8F8-410E-A15C-148FD1547E7F}" type="presOf" srcId="{732F0863-1324-4E67-9396-1CBD68BCEBD0}" destId="{EB900127-5CC2-429B-B1F4-A5B495C49EDA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DC0557AC-4756-41B3-82F4-53DC50270AAE}" type="presOf" srcId="{624CCEE0-318C-4E86-B218-A8C190BD71F8}" destId="{7472F168-6CF7-42D6-A4CE-24D50AF44E71}" srcOrd="0" destOrd="0" presId="urn:microsoft.com/office/officeart/2005/8/layout/hChevron3"/>
    <dgm:cxn modelId="{BDD98CB2-120E-4F51-A2F7-98533055BE1D}" srcId="{8BD5DFA1-F91A-4F90-AC78-81E4A6BD0B99}" destId="{732F0863-1324-4E67-9396-1CBD68BCEBD0}" srcOrd="1" destOrd="0" parTransId="{AEBDCF47-820F-4241-A8C6-CBE07BF41014}" sibTransId="{B8E8C616-0F09-4435-BE53-8A4C4AC21E66}"/>
    <dgm:cxn modelId="{D66DECC4-D529-45B3-86EA-68D217AE6B2A}" srcId="{8BD5DFA1-F91A-4F90-AC78-81E4A6BD0B99}" destId="{EE83C81D-73AB-4305-A86A-DEEF4825F130}" srcOrd="3" destOrd="0" parTransId="{CC58F453-DD51-46F3-A43C-8F454FD91DEF}" sibTransId="{8FB033D8-CCD9-406F-8B35-97E4D53C14AF}"/>
    <dgm:cxn modelId="{5D6658CF-B347-43A1-BFF7-75457C198AFD}" srcId="{8BD5DFA1-F91A-4F90-AC78-81E4A6BD0B99}" destId="{66FF1E77-AA2F-47A4-97E0-B67FF523FF31}" srcOrd="2" destOrd="0" parTransId="{2AEAF2FE-F6AE-4CA8-BEC5-F49AA0F1AD39}" sibTransId="{39B7B766-CAF9-4170-B83F-878077EC7B73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575155EC-64C6-4FF3-A752-A6EA9249D950}" type="presParOf" srcId="{D9E48E4D-0E20-4F41-8415-9FD1C956CBE8}" destId="{2676F2C1-640A-45D9-BC86-A234B5AA24CC}" srcOrd="1" destOrd="0" presId="urn:microsoft.com/office/officeart/2005/8/layout/hChevron3"/>
    <dgm:cxn modelId="{B9E27142-3C08-4891-893D-843A22DA7925}" type="presParOf" srcId="{D9E48E4D-0E20-4F41-8415-9FD1C956CBE8}" destId="{EB900127-5CC2-429B-B1F4-A5B495C49EDA}" srcOrd="2" destOrd="0" presId="urn:microsoft.com/office/officeart/2005/8/layout/hChevron3"/>
    <dgm:cxn modelId="{2357A9A6-7C2A-4116-8725-147DDEB28232}" type="presParOf" srcId="{D9E48E4D-0E20-4F41-8415-9FD1C956CBE8}" destId="{61EC16D0-A1A5-436F-BF07-6366E06BC6E9}" srcOrd="3" destOrd="0" presId="urn:microsoft.com/office/officeart/2005/8/layout/hChevron3"/>
    <dgm:cxn modelId="{9B77E2BF-9D99-48C9-AC32-E84716C3A467}" type="presParOf" srcId="{D9E48E4D-0E20-4F41-8415-9FD1C956CBE8}" destId="{4A24200C-8EFE-4A1D-A968-36FEA54E026A}" srcOrd="4" destOrd="0" presId="urn:microsoft.com/office/officeart/2005/8/layout/hChevron3"/>
    <dgm:cxn modelId="{EECA7C4E-906C-4BF4-9796-0FAD2F355EA0}" type="presParOf" srcId="{D9E48E4D-0E20-4F41-8415-9FD1C956CBE8}" destId="{72BC02BD-D3DB-4D98-9B94-975FCECEBDDF}" srcOrd="5" destOrd="0" presId="urn:microsoft.com/office/officeart/2005/8/layout/hChevron3"/>
    <dgm:cxn modelId="{2F4EE7D4-8699-4FFF-953F-FE1A5B81A103}" type="presParOf" srcId="{D9E48E4D-0E20-4F41-8415-9FD1C956CBE8}" destId="{6CC7B8F4-F684-4C39-A564-566FB695402B}" srcOrd="6" destOrd="0" presId="urn:microsoft.com/office/officeart/2005/8/layout/hChevron3"/>
    <dgm:cxn modelId="{030D6194-7192-41A6-8AA9-AF575E1B031E}" type="presParOf" srcId="{D9E48E4D-0E20-4F41-8415-9FD1C956CBE8}" destId="{21255C07-9775-4828-A324-1E5AFEE8DD4E}" srcOrd="7" destOrd="0" presId="urn:microsoft.com/office/officeart/2005/8/layout/hChevron3"/>
    <dgm:cxn modelId="{025D21B2-2AEE-44C1-9CB0-02D81D0DB392}" type="presParOf" srcId="{D9E48E4D-0E20-4F41-8415-9FD1C956CBE8}" destId="{7472F168-6CF7-42D6-A4CE-24D50AF44E71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공모전 선택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파티 이름 결정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역할 설정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 err="1"/>
            <a:t>파티원</a:t>
          </a:r>
          <a:r>
            <a:rPr lang="ko-KR" altLang="en-US" dirty="0"/>
            <a:t> 추가</a:t>
          </a:r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0234300F-1F37-41AA-83A6-FA1D3923C29B}">
      <dgm:prSet phldrT="[텍스트]"/>
      <dgm:spPr/>
      <dgm:t>
        <a:bodyPr/>
        <a:lstStyle/>
        <a:p>
          <a:pPr latinLnBrk="1"/>
          <a:r>
            <a:rPr lang="ko-KR" altLang="en-US" dirty="0"/>
            <a:t>태그 설정</a:t>
          </a:r>
        </a:p>
      </dgm:t>
    </dgm:pt>
    <dgm:pt modelId="{525463C2-0B97-4326-81B1-C99AB134147D}" type="par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6EAC3209-2B7A-4676-AD29-FA5ED7FFD6B5}" type="sib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2C103AD2-C6C0-4AE2-A80C-254FAE8A4A83}">
      <dgm:prSet phldrT="[텍스트]"/>
      <dgm:spPr/>
      <dgm:t>
        <a:bodyPr/>
        <a:lstStyle/>
        <a:p>
          <a:pPr latinLnBrk="1"/>
          <a:r>
            <a:rPr lang="ko-KR" altLang="en-US" dirty="0"/>
            <a:t>파티 소개 작성</a:t>
          </a:r>
        </a:p>
      </dgm:t>
    </dgm:pt>
    <dgm:pt modelId="{1777647F-98D7-46D8-9ACB-EF467E8B0CE9}" type="par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89B9F517-09F1-4953-839D-256B8DFE98F6}" type="sib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C63D1B59-9193-4FA3-A583-C6B77CE13B90}">
      <dgm:prSet phldrT="[텍스트]"/>
      <dgm:spPr/>
      <dgm:t>
        <a:bodyPr/>
        <a:lstStyle/>
        <a:p>
          <a:pPr latinLnBrk="1"/>
          <a:r>
            <a:rPr lang="ko-KR" altLang="en-US" dirty="0"/>
            <a:t>파티 등록</a:t>
          </a:r>
        </a:p>
      </dgm:t>
    </dgm:pt>
    <dgm:pt modelId="{71AF43B0-AAB0-4105-B155-6A5455CA4CDC}" type="par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B78C4E7E-BC9D-4FD8-98DA-C7FF158A6E38}" type="sib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7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7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7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7">
        <dgm:presLayoutVars>
          <dgm:bulletEnabled val="1"/>
        </dgm:presLayoutVars>
      </dgm:prSet>
      <dgm:spPr/>
    </dgm:pt>
    <dgm:pt modelId="{80E6CAD1-8517-4B55-A933-15BC67826B82}" type="pres">
      <dgm:prSet presAssocID="{0A49FC65-2053-4E1A-9C3F-AAE248F7F436}" presName="parSpace" presStyleCnt="0"/>
      <dgm:spPr/>
    </dgm:pt>
    <dgm:pt modelId="{E2DCA198-B050-4234-94D3-5D6B6C7A71FC}" type="pres">
      <dgm:prSet presAssocID="{0234300F-1F37-41AA-83A6-FA1D3923C29B}" presName="parTxOnly" presStyleLbl="node1" presStyleIdx="4" presStyleCnt="7">
        <dgm:presLayoutVars>
          <dgm:bulletEnabled val="1"/>
        </dgm:presLayoutVars>
      </dgm:prSet>
      <dgm:spPr/>
    </dgm:pt>
    <dgm:pt modelId="{5F647FD7-82AE-4A70-B558-86EFFD3EBDDE}" type="pres">
      <dgm:prSet presAssocID="{6EAC3209-2B7A-4676-AD29-FA5ED7FFD6B5}" presName="parSpace" presStyleCnt="0"/>
      <dgm:spPr/>
    </dgm:pt>
    <dgm:pt modelId="{E36BA501-7A02-4076-9EBA-B3ED134C9CC5}" type="pres">
      <dgm:prSet presAssocID="{2C103AD2-C6C0-4AE2-A80C-254FAE8A4A83}" presName="parTxOnly" presStyleLbl="node1" presStyleIdx="5" presStyleCnt="7">
        <dgm:presLayoutVars>
          <dgm:bulletEnabled val="1"/>
        </dgm:presLayoutVars>
      </dgm:prSet>
      <dgm:spPr/>
    </dgm:pt>
    <dgm:pt modelId="{6BF469B0-FA74-4560-B2D5-27D1F4287F0A}" type="pres">
      <dgm:prSet presAssocID="{89B9F517-09F1-4953-839D-256B8DFE98F6}" presName="parSpace" presStyleCnt="0"/>
      <dgm:spPr/>
    </dgm:pt>
    <dgm:pt modelId="{4BEE1EB1-6232-4FAD-BC59-63B5B7E2AA3F}" type="pres">
      <dgm:prSet presAssocID="{C63D1B59-9193-4FA3-A583-C6B77CE13B90}" presName="parTxOnly" presStyleLbl="node1" presStyleIdx="6" presStyleCnt="7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DB67CB34-EF45-4A62-844C-B4E12DDA1CD6}" type="presOf" srcId="{C63D1B59-9193-4FA3-A583-C6B77CE13B90}" destId="{4BEE1EB1-6232-4FAD-BC59-63B5B7E2AA3F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EA2FE25F-1597-45CA-9ED4-AAA983DCE2E4}" type="presOf" srcId="{0234300F-1F37-41AA-83A6-FA1D3923C29B}" destId="{E2DCA198-B050-4234-94D3-5D6B6C7A71FC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B1827854-EF3E-4359-998E-F6DB26D70D69}" type="presOf" srcId="{2C103AD2-C6C0-4AE2-A80C-254FAE8A4A83}" destId="{E36BA501-7A02-4076-9EBA-B3ED134C9CC5}" srcOrd="0" destOrd="0" presId="urn:microsoft.com/office/officeart/2005/8/layout/hChevron3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08BF4586-868F-40DA-9FCF-FF8E77D6654D}" srcId="{8BD5DFA1-F91A-4F90-AC78-81E4A6BD0B99}" destId="{0234300F-1F37-41AA-83A6-FA1D3923C29B}" srcOrd="4" destOrd="0" parTransId="{525463C2-0B97-4326-81B1-C99AB134147D}" sibTransId="{6EAC3209-2B7A-4676-AD29-FA5ED7FFD6B5}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DD6D4AD5-1F55-44E6-B552-0A013967AEDB}" srcId="{8BD5DFA1-F91A-4F90-AC78-81E4A6BD0B99}" destId="{2C103AD2-C6C0-4AE2-A80C-254FAE8A4A83}" srcOrd="5" destOrd="0" parTransId="{1777647F-98D7-46D8-9ACB-EF467E8B0CE9}" sibTransId="{89B9F517-09F1-4953-839D-256B8DFE98F6}"/>
    <dgm:cxn modelId="{4F41EEE9-7A2E-4D34-ADB3-7F767A26035B}" srcId="{8BD5DFA1-F91A-4F90-AC78-81E4A6BD0B99}" destId="{C63D1B59-9193-4FA3-A583-C6B77CE13B90}" srcOrd="6" destOrd="0" parTransId="{71AF43B0-AAB0-4105-B155-6A5455CA4CDC}" sibTransId="{B78C4E7E-BC9D-4FD8-98DA-C7FF158A6E38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07D8602E-B925-4B42-AC03-9893E0C78E79}" type="presParOf" srcId="{D9E48E4D-0E20-4F41-8415-9FD1C956CBE8}" destId="{80E6CAD1-8517-4B55-A933-15BC67826B82}" srcOrd="7" destOrd="0" presId="urn:microsoft.com/office/officeart/2005/8/layout/hChevron3"/>
    <dgm:cxn modelId="{F149B2C6-C5D2-4436-9FB0-6F405EE75EB7}" type="presParOf" srcId="{D9E48E4D-0E20-4F41-8415-9FD1C956CBE8}" destId="{E2DCA198-B050-4234-94D3-5D6B6C7A71FC}" srcOrd="8" destOrd="0" presId="urn:microsoft.com/office/officeart/2005/8/layout/hChevron3"/>
    <dgm:cxn modelId="{7F555E2E-C6D8-4012-BFCA-D313F3E6C616}" type="presParOf" srcId="{D9E48E4D-0E20-4F41-8415-9FD1C956CBE8}" destId="{5F647FD7-82AE-4A70-B558-86EFFD3EBDDE}" srcOrd="9" destOrd="0" presId="urn:microsoft.com/office/officeart/2005/8/layout/hChevron3"/>
    <dgm:cxn modelId="{A3525B7E-58E6-44AB-B474-83FE22031DEF}" type="presParOf" srcId="{D9E48E4D-0E20-4F41-8415-9FD1C956CBE8}" destId="{E36BA501-7A02-4076-9EBA-B3ED134C9CC5}" srcOrd="10" destOrd="0" presId="urn:microsoft.com/office/officeart/2005/8/layout/hChevron3"/>
    <dgm:cxn modelId="{72904775-1D3F-47EE-AF4B-4630749C227D}" type="presParOf" srcId="{D9E48E4D-0E20-4F41-8415-9FD1C956CBE8}" destId="{6BF469B0-FA74-4560-B2D5-27D1F4287F0A}" srcOrd="11" destOrd="0" presId="urn:microsoft.com/office/officeart/2005/8/layout/hChevron3"/>
    <dgm:cxn modelId="{5F45D2A6-D651-4553-BA07-3F2840B57268}" type="presParOf" srcId="{D9E48E4D-0E20-4F41-8415-9FD1C956CBE8}" destId="{4BEE1EB1-6232-4FAD-BC59-63B5B7E2AA3F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noFill/>
      </dgm:spPr>
      <dgm:t>
        <a:bodyPr/>
        <a:lstStyle/>
        <a:p>
          <a:pPr latinLnBrk="1"/>
          <a:r>
            <a:rPr lang="ko-KR" altLang="en-US" dirty="0"/>
            <a:t>공모전 선택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파티 이름 결정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역할 설정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 err="1"/>
            <a:t>파티원</a:t>
          </a:r>
          <a:r>
            <a:rPr lang="ko-KR" altLang="en-US" dirty="0"/>
            <a:t> 추가</a:t>
          </a:r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0234300F-1F37-41AA-83A6-FA1D3923C29B}">
      <dgm:prSet phldrT="[텍스트]"/>
      <dgm:spPr/>
      <dgm:t>
        <a:bodyPr/>
        <a:lstStyle/>
        <a:p>
          <a:pPr latinLnBrk="1"/>
          <a:r>
            <a:rPr lang="ko-KR" altLang="en-US" dirty="0"/>
            <a:t>태그 설정</a:t>
          </a:r>
        </a:p>
      </dgm:t>
    </dgm:pt>
    <dgm:pt modelId="{525463C2-0B97-4326-81B1-C99AB134147D}" type="par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6EAC3209-2B7A-4676-AD29-FA5ED7FFD6B5}" type="sib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2C103AD2-C6C0-4AE2-A80C-254FAE8A4A83}">
      <dgm:prSet phldrT="[텍스트]"/>
      <dgm:spPr/>
      <dgm:t>
        <a:bodyPr/>
        <a:lstStyle/>
        <a:p>
          <a:pPr latinLnBrk="1"/>
          <a:r>
            <a:rPr lang="ko-KR" altLang="en-US" dirty="0"/>
            <a:t>파티 소개 작성</a:t>
          </a:r>
        </a:p>
      </dgm:t>
    </dgm:pt>
    <dgm:pt modelId="{1777647F-98D7-46D8-9ACB-EF467E8B0CE9}" type="par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89B9F517-09F1-4953-839D-256B8DFE98F6}" type="sib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C63D1B59-9193-4FA3-A583-C6B77CE13B90}">
      <dgm:prSet phldrT="[텍스트]"/>
      <dgm:spPr/>
      <dgm:t>
        <a:bodyPr/>
        <a:lstStyle/>
        <a:p>
          <a:pPr latinLnBrk="1"/>
          <a:r>
            <a:rPr lang="ko-KR" altLang="en-US" dirty="0"/>
            <a:t>파티 등록</a:t>
          </a:r>
        </a:p>
      </dgm:t>
    </dgm:pt>
    <dgm:pt modelId="{71AF43B0-AAB0-4105-B155-6A5455CA4CDC}" type="par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B78C4E7E-BC9D-4FD8-98DA-C7FF158A6E38}" type="sib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7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7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7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7">
        <dgm:presLayoutVars>
          <dgm:bulletEnabled val="1"/>
        </dgm:presLayoutVars>
      </dgm:prSet>
      <dgm:spPr/>
    </dgm:pt>
    <dgm:pt modelId="{80E6CAD1-8517-4B55-A933-15BC67826B82}" type="pres">
      <dgm:prSet presAssocID="{0A49FC65-2053-4E1A-9C3F-AAE248F7F436}" presName="parSpace" presStyleCnt="0"/>
      <dgm:spPr/>
    </dgm:pt>
    <dgm:pt modelId="{E2DCA198-B050-4234-94D3-5D6B6C7A71FC}" type="pres">
      <dgm:prSet presAssocID="{0234300F-1F37-41AA-83A6-FA1D3923C29B}" presName="parTxOnly" presStyleLbl="node1" presStyleIdx="4" presStyleCnt="7">
        <dgm:presLayoutVars>
          <dgm:bulletEnabled val="1"/>
        </dgm:presLayoutVars>
      </dgm:prSet>
      <dgm:spPr/>
    </dgm:pt>
    <dgm:pt modelId="{5F647FD7-82AE-4A70-B558-86EFFD3EBDDE}" type="pres">
      <dgm:prSet presAssocID="{6EAC3209-2B7A-4676-AD29-FA5ED7FFD6B5}" presName="parSpace" presStyleCnt="0"/>
      <dgm:spPr/>
    </dgm:pt>
    <dgm:pt modelId="{E36BA501-7A02-4076-9EBA-B3ED134C9CC5}" type="pres">
      <dgm:prSet presAssocID="{2C103AD2-C6C0-4AE2-A80C-254FAE8A4A83}" presName="parTxOnly" presStyleLbl="node1" presStyleIdx="5" presStyleCnt="7">
        <dgm:presLayoutVars>
          <dgm:bulletEnabled val="1"/>
        </dgm:presLayoutVars>
      </dgm:prSet>
      <dgm:spPr/>
    </dgm:pt>
    <dgm:pt modelId="{6BF469B0-FA74-4560-B2D5-27D1F4287F0A}" type="pres">
      <dgm:prSet presAssocID="{89B9F517-09F1-4953-839D-256B8DFE98F6}" presName="parSpace" presStyleCnt="0"/>
      <dgm:spPr/>
    </dgm:pt>
    <dgm:pt modelId="{4BEE1EB1-6232-4FAD-BC59-63B5B7E2AA3F}" type="pres">
      <dgm:prSet presAssocID="{C63D1B59-9193-4FA3-A583-C6B77CE13B90}" presName="parTxOnly" presStyleLbl="node1" presStyleIdx="6" presStyleCnt="7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DB67CB34-EF45-4A62-844C-B4E12DDA1CD6}" type="presOf" srcId="{C63D1B59-9193-4FA3-A583-C6B77CE13B90}" destId="{4BEE1EB1-6232-4FAD-BC59-63B5B7E2AA3F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EA2FE25F-1597-45CA-9ED4-AAA983DCE2E4}" type="presOf" srcId="{0234300F-1F37-41AA-83A6-FA1D3923C29B}" destId="{E2DCA198-B050-4234-94D3-5D6B6C7A71FC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B1827854-EF3E-4359-998E-F6DB26D70D69}" type="presOf" srcId="{2C103AD2-C6C0-4AE2-A80C-254FAE8A4A83}" destId="{E36BA501-7A02-4076-9EBA-B3ED134C9CC5}" srcOrd="0" destOrd="0" presId="urn:microsoft.com/office/officeart/2005/8/layout/hChevron3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08BF4586-868F-40DA-9FCF-FF8E77D6654D}" srcId="{8BD5DFA1-F91A-4F90-AC78-81E4A6BD0B99}" destId="{0234300F-1F37-41AA-83A6-FA1D3923C29B}" srcOrd="4" destOrd="0" parTransId="{525463C2-0B97-4326-81B1-C99AB134147D}" sibTransId="{6EAC3209-2B7A-4676-AD29-FA5ED7FFD6B5}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DD6D4AD5-1F55-44E6-B552-0A013967AEDB}" srcId="{8BD5DFA1-F91A-4F90-AC78-81E4A6BD0B99}" destId="{2C103AD2-C6C0-4AE2-A80C-254FAE8A4A83}" srcOrd="5" destOrd="0" parTransId="{1777647F-98D7-46D8-9ACB-EF467E8B0CE9}" sibTransId="{89B9F517-09F1-4953-839D-256B8DFE98F6}"/>
    <dgm:cxn modelId="{4F41EEE9-7A2E-4D34-ADB3-7F767A26035B}" srcId="{8BD5DFA1-F91A-4F90-AC78-81E4A6BD0B99}" destId="{C63D1B59-9193-4FA3-A583-C6B77CE13B90}" srcOrd="6" destOrd="0" parTransId="{71AF43B0-AAB0-4105-B155-6A5455CA4CDC}" sibTransId="{B78C4E7E-BC9D-4FD8-98DA-C7FF158A6E38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07D8602E-B925-4B42-AC03-9893E0C78E79}" type="presParOf" srcId="{D9E48E4D-0E20-4F41-8415-9FD1C956CBE8}" destId="{80E6CAD1-8517-4B55-A933-15BC67826B82}" srcOrd="7" destOrd="0" presId="urn:microsoft.com/office/officeart/2005/8/layout/hChevron3"/>
    <dgm:cxn modelId="{F149B2C6-C5D2-4436-9FB0-6F405EE75EB7}" type="presParOf" srcId="{D9E48E4D-0E20-4F41-8415-9FD1C956CBE8}" destId="{E2DCA198-B050-4234-94D3-5D6B6C7A71FC}" srcOrd="8" destOrd="0" presId="urn:microsoft.com/office/officeart/2005/8/layout/hChevron3"/>
    <dgm:cxn modelId="{7F555E2E-C6D8-4012-BFCA-D313F3E6C616}" type="presParOf" srcId="{D9E48E4D-0E20-4F41-8415-9FD1C956CBE8}" destId="{5F647FD7-82AE-4A70-B558-86EFFD3EBDDE}" srcOrd="9" destOrd="0" presId="urn:microsoft.com/office/officeart/2005/8/layout/hChevron3"/>
    <dgm:cxn modelId="{A3525B7E-58E6-44AB-B474-83FE22031DEF}" type="presParOf" srcId="{D9E48E4D-0E20-4F41-8415-9FD1C956CBE8}" destId="{E36BA501-7A02-4076-9EBA-B3ED134C9CC5}" srcOrd="10" destOrd="0" presId="urn:microsoft.com/office/officeart/2005/8/layout/hChevron3"/>
    <dgm:cxn modelId="{72904775-1D3F-47EE-AF4B-4630749C227D}" type="presParOf" srcId="{D9E48E4D-0E20-4F41-8415-9FD1C956CBE8}" destId="{6BF469B0-FA74-4560-B2D5-27D1F4287F0A}" srcOrd="11" destOrd="0" presId="urn:microsoft.com/office/officeart/2005/8/layout/hChevron3"/>
    <dgm:cxn modelId="{5F45D2A6-D651-4553-BA07-3F2840B57268}" type="presParOf" srcId="{D9E48E4D-0E20-4F41-8415-9FD1C956CBE8}" destId="{4BEE1EB1-6232-4FAD-BC59-63B5B7E2AA3F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noFill/>
      </dgm:spPr>
      <dgm:t>
        <a:bodyPr/>
        <a:lstStyle/>
        <a:p>
          <a:pPr latinLnBrk="1"/>
          <a:r>
            <a:rPr lang="ko-KR" altLang="en-US" dirty="0"/>
            <a:t>공모전 선택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파티 이름 결정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역할 설정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 err="1"/>
            <a:t>파티원</a:t>
          </a:r>
          <a:r>
            <a:rPr lang="ko-KR" altLang="en-US" dirty="0"/>
            <a:t> 추가</a:t>
          </a:r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0234300F-1F37-41AA-83A6-FA1D3923C29B}">
      <dgm:prSet phldrT="[텍스트]"/>
      <dgm:spPr/>
      <dgm:t>
        <a:bodyPr/>
        <a:lstStyle/>
        <a:p>
          <a:pPr latinLnBrk="1"/>
          <a:r>
            <a:rPr lang="ko-KR" altLang="en-US" dirty="0"/>
            <a:t>태그 설정</a:t>
          </a:r>
        </a:p>
      </dgm:t>
    </dgm:pt>
    <dgm:pt modelId="{525463C2-0B97-4326-81B1-C99AB134147D}" type="par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6EAC3209-2B7A-4676-AD29-FA5ED7FFD6B5}" type="sib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2C103AD2-C6C0-4AE2-A80C-254FAE8A4A83}">
      <dgm:prSet phldrT="[텍스트]"/>
      <dgm:spPr/>
      <dgm:t>
        <a:bodyPr/>
        <a:lstStyle/>
        <a:p>
          <a:pPr latinLnBrk="1"/>
          <a:r>
            <a:rPr lang="ko-KR" altLang="en-US" dirty="0"/>
            <a:t>파티 소개 작성</a:t>
          </a:r>
        </a:p>
      </dgm:t>
    </dgm:pt>
    <dgm:pt modelId="{1777647F-98D7-46D8-9ACB-EF467E8B0CE9}" type="par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89B9F517-09F1-4953-839D-256B8DFE98F6}" type="sib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C63D1B59-9193-4FA3-A583-C6B77CE13B90}">
      <dgm:prSet phldrT="[텍스트]"/>
      <dgm:spPr/>
      <dgm:t>
        <a:bodyPr/>
        <a:lstStyle/>
        <a:p>
          <a:pPr latinLnBrk="1"/>
          <a:r>
            <a:rPr lang="ko-KR" altLang="en-US" dirty="0"/>
            <a:t>파티 등록</a:t>
          </a:r>
        </a:p>
      </dgm:t>
    </dgm:pt>
    <dgm:pt modelId="{71AF43B0-AAB0-4105-B155-6A5455CA4CDC}" type="par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B78C4E7E-BC9D-4FD8-98DA-C7FF158A6E38}" type="sib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7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7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7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7">
        <dgm:presLayoutVars>
          <dgm:bulletEnabled val="1"/>
        </dgm:presLayoutVars>
      </dgm:prSet>
      <dgm:spPr/>
    </dgm:pt>
    <dgm:pt modelId="{80E6CAD1-8517-4B55-A933-15BC67826B82}" type="pres">
      <dgm:prSet presAssocID="{0A49FC65-2053-4E1A-9C3F-AAE248F7F436}" presName="parSpace" presStyleCnt="0"/>
      <dgm:spPr/>
    </dgm:pt>
    <dgm:pt modelId="{E2DCA198-B050-4234-94D3-5D6B6C7A71FC}" type="pres">
      <dgm:prSet presAssocID="{0234300F-1F37-41AA-83A6-FA1D3923C29B}" presName="parTxOnly" presStyleLbl="node1" presStyleIdx="4" presStyleCnt="7">
        <dgm:presLayoutVars>
          <dgm:bulletEnabled val="1"/>
        </dgm:presLayoutVars>
      </dgm:prSet>
      <dgm:spPr/>
    </dgm:pt>
    <dgm:pt modelId="{5F647FD7-82AE-4A70-B558-86EFFD3EBDDE}" type="pres">
      <dgm:prSet presAssocID="{6EAC3209-2B7A-4676-AD29-FA5ED7FFD6B5}" presName="parSpace" presStyleCnt="0"/>
      <dgm:spPr/>
    </dgm:pt>
    <dgm:pt modelId="{E36BA501-7A02-4076-9EBA-B3ED134C9CC5}" type="pres">
      <dgm:prSet presAssocID="{2C103AD2-C6C0-4AE2-A80C-254FAE8A4A83}" presName="parTxOnly" presStyleLbl="node1" presStyleIdx="5" presStyleCnt="7">
        <dgm:presLayoutVars>
          <dgm:bulletEnabled val="1"/>
        </dgm:presLayoutVars>
      </dgm:prSet>
      <dgm:spPr/>
    </dgm:pt>
    <dgm:pt modelId="{6BF469B0-FA74-4560-B2D5-27D1F4287F0A}" type="pres">
      <dgm:prSet presAssocID="{89B9F517-09F1-4953-839D-256B8DFE98F6}" presName="parSpace" presStyleCnt="0"/>
      <dgm:spPr/>
    </dgm:pt>
    <dgm:pt modelId="{4BEE1EB1-6232-4FAD-BC59-63B5B7E2AA3F}" type="pres">
      <dgm:prSet presAssocID="{C63D1B59-9193-4FA3-A583-C6B77CE13B90}" presName="parTxOnly" presStyleLbl="node1" presStyleIdx="6" presStyleCnt="7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DB67CB34-EF45-4A62-844C-B4E12DDA1CD6}" type="presOf" srcId="{C63D1B59-9193-4FA3-A583-C6B77CE13B90}" destId="{4BEE1EB1-6232-4FAD-BC59-63B5B7E2AA3F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EA2FE25F-1597-45CA-9ED4-AAA983DCE2E4}" type="presOf" srcId="{0234300F-1F37-41AA-83A6-FA1D3923C29B}" destId="{E2DCA198-B050-4234-94D3-5D6B6C7A71FC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B1827854-EF3E-4359-998E-F6DB26D70D69}" type="presOf" srcId="{2C103AD2-C6C0-4AE2-A80C-254FAE8A4A83}" destId="{E36BA501-7A02-4076-9EBA-B3ED134C9CC5}" srcOrd="0" destOrd="0" presId="urn:microsoft.com/office/officeart/2005/8/layout/hChevron3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08BF4586-868F-40DA-9FCF-FF8E77D6654D}" srcId="{8BD5DFA1-F91A-4F90-AC78-81E4A6BD0B99}" destId="{0234300F-1F37-41AA-83A6-FA1D3923C29B}" srcOrd="4" destOrd="0" parTransId="{525463C2-0B97-4326-81B1-C99AB134147D}" sibTransId="{6EAC3209-2B7A-4676-AD29-FA5ED7FFD6B5}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DD6D4AD5-1F55-44E6-B552-0A013967AEDB}" srcId="{8BD5DFA1-F91A-4F90-AC78-81E4A6BD0B99}" destId="{2C103AD2-C6C0-4AE2-A80C-254FAE8A4A83}" srcOrd="5" destOrd="0" parTransId="{1777647F-98D7-46D8-9ACB-EF467E8B0CE9}" sibTransId="{89B9F517-09F1-4953-839D-256B8DFE98F6}"/>
    <dgm:cxn modelId="{4F41EEE9-7A2E-4D34-ADB3-7F767A26035B}" srcId="{8BD5DFA1-F91A-4F90-AC78-81E4A6BD0B99}" destId="{C63D1B59-9193-4FA3-A583-C6B77CE13B90}" srcOrd="6" destOrd="0" parTransId="{71AF43B0-AAB0-4105-B155-6A5455CA4CDC}" sibTransId="{B78C4E7E-BC9D-4FD8-98DA-C7FF158A6E38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07D8602E-B925-4B42-AC03-9893E0C78E79}" type="presParOf" srcId="{D9E48E4D-0E20-4F41-8415-9FD1C956CBE8}" destId="{80E6CAD1-8517-4B55-A933-15BC67826B82}" srcOrd="7" destOrd="0" presId="urn:microsoft.com/office/officeart/2005/8/layout/hChevron3"/>
    <dgm:cxn modelId="{F149B2C6-C5D2-4436-9FB0-6F405EE75EB7}" type="presParOf" srcId="{D9E48E4D-0E20-4F41-8415-9FD1C956CBE8}" destId="{E2DCA198-B050-4234-94D3-5D6B6C7A71FC}" srcOrd="8" destOrd="0" presId="urn:microsoft.com/office/officeart/2005/8/layout/hChevron3"/>
    <dgm:cxn modelId="{7F555E2E-C6D8-4012-BFCA-D313F3E6C616}" type="presParOf" srcId="{D9E48E4D-0E20-4F41-8415-9FD1C956CBE8}" destId="{5F647FD7-82AE-4A70-B558-86EFFD3EBDDE}" srcOrd="9" destOrd="0" presId="urn:microsoft.com/office/officeart/2005/8/layout/hChevron3"/>
    <dgm:cxn modelId="{A3525B7E-58E6-44AB-B474-83FE22031DEF}" type="presParOf" srcId="{D9E48E4D-0E20-4F41-8415-9FD1C956CBE8}" destId="{E36BA501-7A02-4076-9EBA-B3ED134C9CC5}" srcOrd="10" destOrd="0" presId="urn:microsoft.com/office/officeart/2005/8/layout/hChevron3"/>
    <dgm:cxn modelId="{72904775-1D3F-47EE-AF4B-4630749C227D}" type="presParOf" srcId="{D9E48E4D-0E20-4F41-8415-9FD1C956CBE8}" destId="{6BF469B0-FA74-4560-B2D5-27D1F4287F0A}" srcOrd="11" destOrd="0" presId="urn:microsoft.com/office/officeart/2005/8/layout/hChevron3"/>
    <dgm:cxn modelId="{5F45D2A6-D651-4553-BA07-3F2840B57268}" type="presParOf" srcId="{D9E48E4D-0E20-4F41-8415-9FD1C956CBE8}" destId="{4BEE1EB1-6232-4FAD-BC59-63B5B7E2AA3F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noFill/>
      </dgm:spPr>
      <dgm:t>
        <a:bodyPr/>
        <a:lstStyle/>
        <a:p>
          <a:pPr latinLnBrk="1"/>
          <a:r>
            <a:rPr lang="ko-KR" altLang="en-US" dirty="0"/>
            <a:t>공모전 선택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파티 이름 결정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역할 설정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>
        <a:noFill/>
      </dgm:spPr>
      <dgm:t>
        <a:bodyPr/>
        <a:lstStyle/>
        <a:p>
          <a:pPr latinLnBrk="1"/>
          <a:r>
            <a:rPr lang="ko-KR" altLang="en-US" dirty="0" err="1"/>
            <a:t>파티원</a:t>
          </a:r>
          <a:r>
            <a:rPr lang="ko-KR" altLang="en-US" dirty="0"/>
            <a:t> 추가</a:t>
          </a:r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0234300F-1F37-41AA-83A6-FA1D3923C29B}">
      <dgm:prSet phldrT="[텍스트]"/>
      <dgm:spPr/>
      <dgm:t>
        <a:bodyPr/>
        <a:lstStyle/>
        <a:p>
          <a:pPr latinLnBrk="1"/>
          <a:r>
            <a:rPr lang="ko-KR" altLang="en-US" dirty="0"/>
            <a:t>태그 설정</a:t>
          </a:r>
        </a:p>
      </dgm:t>
    </dgm:pt>
    <dgm:pt modelId="{525463C2-0B97-4326-81B1-C99AB134147D}" type="par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6EAC3209-2B7A-4676-AD29-FA5ED7FFD6B5}" type="sib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2C103AD2-C6C0-4AE2-A80C-254FAE8A4A83}">
      <dgm:prSet phldrT="[텍스트]"/>
      <dgm:spPr/>
      <dgm:t>
        <a:bodyPr/>
        <a:lstStyle/>
        <a:p>
          <a:pPr latinLnBrk="1"/>
          <a:r>
            <a:rPr lang="ko-KR" altLang="en-US" dirty="0"/>
            <a:t>파티 소개 작성</a:t>
          </a:r>
        </a:p>
      </dgm:t>
    </dgm:pt>
    <dgm:pt modelId="{1777647F-98D7-46D8-9ACB-EF467E8B0CE9}" type="par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89B9F517-09F1-4953-839D-256B8DFE98F6}" type="sib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C63D1B59-9193-4FA3-A583-C6B77CE13B90}">
      <dgm:prSet phldrT="[텍스트]"/>
      <dgm:spPr/>
      <dgm:t>
        <a:bodyPr/>
        <a:lstStyle/>
        <a:p>
          <a:pPr latinLnBrk="1"/>
          <a:r>
            <a:rPr lang="ko-KR" altLang="en-US" dirty="0"/>
            <a:t>파티 등록</a:t>
          </a:r>
        </a:p>
      </dgm:t>
    </dgm:pt>
    <dgm:pt modelId="{71AF43B0-AAB0-4105-B155-6A5455CA4CDC}" type="par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B78C4E7E-BC9D-4FD8-98DA-C7FF158A6E38}" type="sib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7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7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7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7">
        <dgm:presLayoutVars>
          <dgm:bulletEnabled val="1"/>
        </dgm:presLayoutVars>
      </dgm:prSet>
      <dgm:spPr/>
    </dgm:pt>
    <dgm:pt modelId="{80E6CAD1-8517-4B55-A933-15BC67826B82}" type="pres">
      <dgm:prSet presAssocID="{0A49FC65-2053-4E1A-9C3F-AAE248F7F436}" presName="parSpace" presStyleCnt="0"/>
      <dgm:spPr/>
    </dgm:pt>
    <dgm:pt modelId="{E2DCA198-B050-4234-94D3-5D6B6C7A71FC}" type="pres">
      <dgm:prSet presAssocID="{0234300F-1F37-41AA-83A6-FA1D3923C29B}" presName="parTxOnly" presStyleLbl="node1" presStyleIdx="4" presStyleCnt="7">
        <dgm:presLayoutVars>
          <dgm:bulletEnabled val="1"/>
        </dgm:presLayoutVars>
      </dgm:prSet>
      <dgm:spPr/>
    </dgm:pt>
    <dgm:pt modelId="{5F647FD7-82AE-4A70-B558-86EFFD3EBDDE}" type="pres">
      <dgm:prSet presAssocID="{6EAC3209-2B7A-4676-AD29-FA5ED7FFD6B5}" presName="parSpace" presStyleCnt="0"/>
      <dgm:spPr/>
    </dgm:pt>
    <dgm:pt modelId="{E36BA501-7A02-4076-9EBA-B3ED134C9CC5}" type="pres">
      <dgm:prSet presAssocID="{2C103AD2-C6C0-4AE2-A80C-254FAE8A4A83}" presName="parTxOnly" presStyleLbl="node1" presStyleIdx="5" presStyleCnt="7">
        <dgm:presLayoutVars>
          <dgm:bulletEnabled val="1"/>
        </dgm:presLayoutVars>
      </dgm:prSet>
      <dgm:spPr/>
    </dgm:pt>
    <dgm:pt modelId="{6BF469B0-FA74-4560-B2D5-27D1F4287F0A}" type="pres">
      <dgm:prSet presAssocID="{89B9F517-09F1-4953-839D-256B8DFE98F6}" presName="parSpace" presStyleCnt="0"/>
      <dgm:spPr/>
    </dgm:pt>
    <dgm:pt modelId="{4BEE1EB1-6232-4FAD-BC59-63B5B7E2AA3F}" type="pres">
      <dgm:prSet presAssocID="{C63D1B59-9193-4FA3-A583-C6B77CE13B90}" presName="parTxOnly" presStyleLbl="node1" presStyleIdx="6" presStyleCnt="7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DB67CB34-EF45-4A62-844C-B4E12DDA1CD6}" type="presOf" srcId="{C63D1B59-9193-4FA3-A583-C6B77CE13B90}" destId="{4BEE1EB1-6232-4FAD-BC59-63B5B7E2AA3F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EA2FE25F-1597-45CA-9ED4-AAA983DCE2E4}" type="presOf" srcId="{0234300F-1F37-41AA-83A6-FA1D3923C29B}" destId="{E2DCA198-B050-4234-94D3-5D6B6C7A71FC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B1827854-EF3E-4359-998E-F6DB26D70D69}" type="presOf" srcId="{2C103AD2-C6C0-4AE2-A80C-254FAE8A4A83}" destId="{E36BA501-7A02-4076-9EBA-B3ED134C9CC5}" srcOrd="0" destOrd="0" presId="urn:microsoft.com/office/officeart/2005/8/layout/hChevron3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08BF4586-868F-40DA-9FCF-FF8E77D6654D}" srcId="{8BD5DFA1-F91A-4F90-AC78-81E4A6BD0B99}" destId="{0234300F-1F37-41AA-83A6-FA1D3923C29B}" srcOrd="4" destOrd="0" parTransId="{525463C2-0B97-4326-81B1-C99AB134147D}" sibTransId="{6EAC3209-2B7A-4676-AD29-FA5ED7FFD6B5}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DD6D4AD5-1F55-44E6-B552-0A013967AEDB}" srcId="{8BD5DFA1-F91A-4F90-AC78-81E4A6BD0B99}" destId="{2C103AD2-C6C0-4AE2-A80C-254FAE8A4A83}" srcOrd="5" destOrd="0" parTransId="{1777647F-98D7-46D8-9ACB-EF467E8B0CE9}" sibTransId="{89B9F517-09F1-4953-839D-256B8DFE98F6}"/>
    <dgm:cxn modelId="{4F41EEE9-7A2E-4D34-ADB3-7F767A26035B}" srcId="{8BD5DFA1-F91A-4F90-AC78-81E4A6BD0B99}" destId="{C63D1B59-9193-4FA3-A583-C6B77CE13B90}" srcOrd="6" destOrd="0" parTransId="{71AF43B0-AAB0-4105-B155-6A5455CA4CDC}" sibTransId="{B78C4E7E-BC9D-4FD8-98DA-C7FF158A6E38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07D8602E-B925-4B42-AC03-9893E0C78E79}" type="presParOf" srcId="{D9E48E4D-0E20-4F41-8415-9FD1C956CBE8}" destId="{80E6CAD1-8517-4B55-A933-15BC67826B82}" srcOrd="7" destOrd="0" presId="urn:microsoft.com/office/officeart/2005/8/layout/hChevron3"/>
    <dgm:cxn modelId="{F149B2C6-C5D2-4436-9FB0-6F405EE75EB7}" type="presParOf" srcId="{D9E48E4D-0E20-4F41-8415-9FD1C956CBE8}" destId="{E2DCA198-B050-4234-94D3-5D6B6C7A71FC}" srcOrd="8" destOrd="0" presId="urn:microsoft.com/office/officeart/2005/8/layout/hChevron3"/>
    <dgm:cxn modelId="{7F555E2E-C6D8-4012-BFCA-D313F3E6C616}" type="presParOf" srcId="{D9E48E4D-0E20-4F41-8415-9FD1C956CBE8}" destId="{5F647FD7-82AE-4A70-B558-86EFFD3EBDDE}" srcOrd="9" destOrd="0" presId="urn:microsoft.com/office/officeart/2005/8/layout/hChevron3"/>
    <dgm:cxn modelId="{A3525B7E-58E6-44AB-B474-83FE22031DEF}" type="presParOf" srcId="{D9E48E4D-0E20-4F41-8415-9FD1C956CBE8}" destId="{E36BA501-7A02-4076-9EBA-B3ED134C9CC5}" srcOrd="10" destOrd="0" presId="urn:microsoft.com/office/officeart/2005/8/layout/hChevron3"/>
    <dgm:cxn modelId="{72904775-1D3F-47EE-AF4B-4630749C227D}" type="presParOf" srcId="{D9E48E4D-0E20-4F41-8415-9FD1C956CBE8}" destId="{6BF469B0-FA74-4560-B2D5-27D1F4287F0A}" srcOrd="11" destOrd="0" presId="urn:microsoft.com/office/officeart/2005/8/layout/hChevron3"/>
    <dgm:cxn modelId="{5F45D2A6-D651-4553-BA07-3F2840B57268}" type="presParOf" srcId="{D9E48E4D-0E20-4F41-8415-9FD1C956CBE8}" destId="{4BEE1EB1-6232-4FAD-BC59-63B5B7E2AA3F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noFill/>
      </dgm:spPr>
      <dgm:t>
        <a:bodyPr/>
        <a:lstStyle/>
        <a:p>
          <a:pPr latinLnBrk="1"/>
          <a:r>
            <a:rPr lang="ko-KR" altLang="en-US" dirty="0"/>
            <a:t>공모전 선택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파티 이름 결정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역할 설정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 err="1"/>
            <a:t>파티원</a:t>
          </a:r>
          <a:r>
            <a:rPr lang="ko-KR" altLang="en-US" dirty="0"/>
            <a:t> 추가</a:t>
          </a:r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0234300F-1F37-41AA-83A6-FA1D3923C29B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태그 설정</a:t>
          </a:r>
        </a:p>
      </dgm:t>
    </dgm:pt>
    <dgm:pt modelId="{525463C2-0B97-4326-81B1-C99AB134147D}" type="par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6EAC3209-2B7A-4676-AD29-FA5ED7FFD6B5}" type="sib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2C103AD2-C6C0-4AE2-A80C-254FAE8A4A83}">
      <dgm:prSet phldrT="[텍스트]"/>
      <dgm:spPr/>
      <dgm:t>
        <a:bodyPr/>
        <a:lstStyle/>
        <a:p>
          <a:pPr latinLnBrk="1"/>
          <a:r>
            <a:rPr lang="ko-KR" altLang="en-US" dirty="0"/>
            <a:t>파티 소개 작성</a:t>
          </a:r>
        </a:p>
      </dgm:t>
    </dgm:pt>
    <dgm:pt modelId="{1777647F-98D7-46D8-9ACB-EF467E8B0CE9}" type="par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89B9F517-09F1-4953-839D-256B8DFE98F6}" type="sib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C63D1B59-9193-4FA3-A583-C6B77CE13B90}">
      <dgm:prSet phldrT="[텍스트]"/>
      <dgm:spPr/>
      <dgm:t>
        <a:bodyPr/>
        <a:lstStyle/>
        <a:p>
          <a:pPr latinLnBrk="1"/>
          <a:r>
            <a:rPr lang="ko-KR" altLang="en-US" dirty="0"/>
            <a:t>파티 등록</a:t>
          </a:r>
        </a:p>
      </dgm:t>
    </dgm:pt>
    <dgm:pt modelId="{71AF43B0-AAB0-4105-B155-6A5455CA4CDC}" type="par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B78C4E7E-BC9D-4FD8-98DA-C7FF158A6E38}" type="sib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7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7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7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7">
        <dgm:presLayoutVars>
          <dgm:bulletEnabled val="1"/>
        </dgm:presLayoutVars>
      </dgm:prSet>
      <dgm:spPr/>
    </dgm:pt>
    <dgm:pt modelId="{80E6CAD1-8517-4B55-A933-15BC67826B82}" type="pres">
      <dgm:prSet presAssocID="{0A49FC65-2053-4E1A-9C3F-AAE248F7F436}" presName="parSpace" presStyleCnt="0"/>
      <dgm:spPr/>
    </dgm:pt>
    <dgm:pt modelId="{E2DCA198-B050-4234-94D3-5D6B6C7A71FC}" type="pres">
      <dgm:prSet presAssocID="{0234300F-1F37-41AA-83A6-FA1D3923C29B}" presName="parTxOnly" presStyleLbl="node1" presStyleIdx="4" presStyleCnt="7">
        <dgm:presLayoutVars>
          <dgm:bulletEnabled val="1"/>
        </dgm:presLayoutVars>
      </dgm:prSet>
      <dgm:spPr/>
    </dgm:pt>
    <dgm:pt modelId="{5F647FD7-82AE-4A70-B558-86EFFD3EBDDE}" type="pres">
      <dgm:prSet presAssocID="{6EAC3209-2B7A-4676-AD29-FA5ED7FFD6B5}" presName="parSpace" presStyleCnt="0"/>
      <dgm:spPr/>
    </dgm:pt>
    <dgm:pt modelId="{E36BA501-7A02-4076-9EBA-B3ED134C9CC5}" type="pres">
      <dgm:prSet presAssocID="{2C103AD2-C6C0-4AE2-A80C-254FAE8A4A83}" presName="parTxOnly" presStyleLbl="node1" presStyleIdx="5" presStyleCnt="7">
        <dgm:presLayoutVars>
          <dgm:bulletEnabled val="1"/>
        </dgm:presLayoutVars>
      </dgm:prSet>
      <dgm:spPr/>
    </dgm:pt>
    <dgm:pt modelId="{6BF469B0-FA74-4560-B2D5-27D1F4287F0A}" type="pres">
      <dgm:prSet presAssocID="{89B9F517-09F1-4953-839D-256B8DFE98F6}" presName="parSpace" presStyleCnt="0"/>
      <dgm:spPr/>
    </dgm:pt>
    <dgm:pt modelId="{4BEE1EB1-6232-4FAD-BC59-63B5B7E2AA3F}" type="pres">
      <dgm:prSet presAssocID="{C63D1B59-9193-4FA3-A583-C6B77CE13B90}" presName="parTxOnly" presStyleLbl="node1" presStyleIdx="6" presStyleCnt="7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DB67CB34-EF45-4A62-844C-B4E12DDA1CD6}" type="presOf" srcId="{C63D1B59-9193-4FA3-A583-C6B77CE13B90}" destId="{4BEE1EB1-6232-4FAD-BC59-63B5B7E2AA3F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EA2FE25F-1597-45CA-9ED4-AAA983DCE2E4}" type="presOf" srcId="{0234300F-1F37-41AA-83A6-FA1D3923C29B}" destId="{E2DCA198-B050-4234-94D3-5D6B6C7A71FC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B1827854-EF3E-4359-998E-F6DB26D70D69}" type="presOf" srcId="{2C103AD2-C6C0-4AE2-A80C-254FAE8A4A83}" destId="{E36BA501-7A02-4076-9EBA-B3ED134C9CC5}" srcOrd="0" destOrd="0" presId="urn:microsoft.com/office/officeart/2005/8/layout/hChevron3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08BF4586-868F-40DA-9FCF-FF8E77D6654D}" srcId="{8BD5DFA1-F91A-4F90-AC78-81E4A6BD0B99}" destId="{0234300F-1F37-41AA-83A6-FA1D3923C29B}" srcOrd="4" destOrd="0" parTransId="{525463C2-0B97-4326-81B1-C99AB134147D}" sibTransId="{6EAC3209-2B7A-4676-AD29-FA5ED7FFD6B5}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DD6D4AD5-1F55-44E6-B552-0A013967AEDB}" srcId="{8BD5DFA1-F91A-4F90-AC78-81E4A6BD0B99}" destId="{2C103AD2-C6C0-4AE2-A80C-254FAE8A4A83}" srcOrd="5" destOrd="0" parTransId="{1777647F-98D7-46D8-9ACB-EF467E8B0CE9}" sibTransId="{89B9F517-09F1-4953-839D-256B8DFE98F6}"/>
    <dgm:cxn modelId="{4F41EEE9-7A2E-4D34-ADB3-7F767A26035B}" srcId="{8BD5DFA1-F91A-4F90-AC78-81E4A6BD0B99}" destId="{C63D1B59-9193-4FA3-A583-C6B77CE13B90}" srcOrd="6" destOrd="0" parTransId="{71AF43B0-AAB0-4105-B155-6A5455CA4CDC}" sibTransId="{B78C4E7E-BC9D-4FD8-98DA-C7FF158A6E38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07D8602E-B925-4B42-AC03-9893E0C78E79}" type="presParOf" srcId="{D9E48E4D-0E20-4F41-8415-9FD1C956CBE8}" destId="{80E6CAD1-8517-4B55-A933-15BC67826B82}" srcOrd="7" destOrd="0" presId="urn:microsoft.com/office/officeart/2005/8/layout/hChevron3"/>
    <dgm:cxn modelId="{F149B2C6-C5D2-4436-9FB0-6F405EE75EB7}" type="presParOf" srcId="{D9E48E4D-0E20-4F41-8415-9FD1C956CBE8}" destId="{E2DCA198-B050-4234-94D3-5D6B6C7A71FC}" srcOrd="8" destOrd="0" presId="urn:microsoft.com/office/officeart/2005/8/layout/hChevron3"/>
    <dgm:cxn modelId="{7F555E2E-C6D8-4012-BFCA-D313F3E6C616}" type="presParOf" srcId="{D9E48E4D-0E20-4F41-8415-9FD1C956CBE8}" destId="{5F647FD7-82AE-4A70-B558-86EFFD3EBDDE}" srcOrd="9" destOrd="0" presId="urn:microsoft.com/office/officeart/2005/8/layout/hChevron3"/>
    <dgm:cxn modelId="{A3525B7E-58E6-44AB-B474-83FE22031DEF}" type="presParOf" srcId="{D9E48E4D-0E20-4F41-8415-9FD1C956CBE8}" destId="{E36BA501-7A02-4076-9EBA-B3ED134C9CC5}" srcOrd="10" destOrd="0" presId="urn:microsoft.com/office/officeart/2005/8/layout/hChevron3"/>
    <dgm:cxn modelId="{72904775-1D3F-47EE-AF4B-4630749C227D}" type="presParOf" srcId="{D9E48E4D-0E20-4F41-8415-9FD1C956CBE8}" destId="{6BF469B0-FA74-4560-B2D5-27D1F4287F0A}" srcOrd="11" destOrd="0" presId="urn:microsoft.com/office/officeart/2005/8/layout/hChevron3"/>
    <dgm:cxn modelId="{5F45D2A6-D651-4553-BA07-3F2840B57268}" type="presParOf" srcId="{D9E48E4D-0E20-4F41-8415-9FD1C956CBE8}" destId="{4BEE1EB1-6232-4FAD-BC59-63B5B7E2AA3F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noFill/>
      </dgm:spPr>
      <dgm:t>
        <a:bodyPr/>
        <a:lstStyle/>
        <a:p>
          <a:pPr latinLnBrk="1"/>
          <a:r>
            <a:rPr lang="ko-KR" altLang="en-US" dirty="0"/>
            <a:t>공모전 선택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파티 이름 결정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역할 설정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 err="1"/>
            <a:t>파티원</a:t>
          </a:r>
          <a:r>
            <a:rPr lang="ko-KR" altLang="en-US" dirty="0"/>
            <a:t> 추가</a:t>
          </a:r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0234300F-1F37-41AA-83A6-FA1D3923C29B}">
      <dgm:prSet phldrT="[텍스트]"/>
      <dgm:spPr/>
      <dgm:t>
        <a:bodyPr/>
        <a:lstStyle/>
        <a:p>
          <a:pPr latinLnBrk="1"/>
          <a:r>
            <a:rPr lang="ko-KR" altLang="en-US" dirty="0"/>
            <a:t>태그 설정</a:t>
          </a:r>
        </a:p>
      </dgm:t>
    </dgm:pt>
    <dgm:pt modelId="{525463C2-0B97-4326-81B1-C99AB134147D}" type="par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6EAC3209-2B7A-4676-AD29-FA5ED7FFD6B5}" type="sib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2C103AD2-C6C0-4AE2-A80C-254FAE8A4A83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파티 소개 작성</a:t>
          </a:r>
        </a:p>
      </dgm:t>
    </dgm:pt>
    <dgm:pt modelId="{1777647F-98D7-46D8-9ACB-EF467E8B0CE9}" type="par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89B9F517-09F1-4953-839D-256B8DFE98F6}" type="sib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C63D1B59-9193-4FA3-A583-C6B77CE13B90}">
      <dgm:prSet phldrT="[텍스트]"/>
      <dgm:spPr/>
      <dgm:t>
        <a:bodyPr/>
        <a:lstStyle/>
        <a:p>
          <a:pPr latinLnBrk="1"/>
          <a:r>
            <a:rPr lang="ko-KR" altLang="en-US" dirty="0"/>
            <a:t>파티 등록</a:t>
          </a:r>
        </a:p>
      </dgm:t>
    </dgm:pt>
    <dgm:pt modelId="{71AF43B0-AAB0-4105-B155-6A5455CA4CDC}" type="par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B78C4E7E-BC9D-4FD8-98DA-C7FF158A6E38}" type="sib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7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7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7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7">
        <dgm:presLayoutVars>
          <dgm:bulletEnabled val="1"/>
        </dgm:presLayoutVars>
      </dgm:prSet>
      <dgm:spPr/>
    </dgm:pt>
    <dgm:pt modelId="{80E6CAD1-8517-4B55-A933-15BC67826B82}" type="pres">
      <dgm:prSet presAssocID="{0A49FC65-2053-4E1A-9C3F-AAE248F7F436}" presName="parSpace" presStyleCnt="0"/>
      <dgm:spPr/>
    </dgm:pt>
    <dgm:pt modelId="{E2DCA198-B050-4234-94D3-5D6B6C7A71FC}" type="pres">
      <dgm:prSet presAssocID="{0234300F-1F37-41AA-83A6-FA1D3923C29B}" presName="parTxOnly" presStyleLbl="node1" presStyleIdx="4" presStyleCnt="7">
        <dgm:presLayoutVars>
          <dgm:bulletEnabled val="1"/>
        </dgm:presLayoutVars>
      </dgm:prSet>
      <dgm:spPr/>
    </dgm:pt>
    <dgm:pt modelId="{5F647FD7-82AE-4A70-B558-86EFFD3EBDDE}" type="pres">
      <dgm:prSet presAssocID="{6EAC3209-2B7A-4676-AD29-FA5ED7FFD6B5}" presName="parSpace" presStyleCnt="0"/>
      <dgm:spPr/>
    </dgm:pt>
    <dgm:pt modelId="{E36BA501-7A02-4076-9EBA-B3ED134C9CC5}" type="pres">
      <dgm:prSet presAssocID="{2C103AD2-C6C0-4AE2-A80C-254FAE8A4A83}" presName="parTxOnly" presStyleLbl="node1" presStyleIdx="5" presStyleCnt="7">
        <dgm:presLayoutVars>
          <dgm:bulletEnabled val="1"/>
        </dgm:presLayoutVars>
      </dgm:prSet>
      <dgm:spPr/>
    </dgm:pt>
    <dgm:pt modelId="{6BF469B0-FA74-4560-B2D5-27D1F4287F0A}" type="pres">
      <dgm:prSet presAssocID="{89B9F517-09F1-4953-839D-256B8DFE98F6}" presName="parSpace" presStyleCnt="0"/>
      <dgm:spPr/>
    </dgm:pt>
    <dgm:pt modelId="{4BEE1EB1-6232-4FAD-BC59-63B5B7E2AA3F}" type="pres">
      <dgm:prSet presAssocID="{C63D1B59-9193-4FA3-A583-C6B77CE13B90}" presName="parTxOnly" presStyleLbl="node1" presStyleIdx="6" presStyleCnt="7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DB67CB34-EF45-4A62-844C-B4E12DDA1CD6}" type="presOf" srcId="{C63D1B59-9193-4FA3-A583-C6B77CE13B90}" destId="{4BEE1EB1-6232-4FAD-BC59-63B5B7E2AA3F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EA2FE25F-1597-45CA-9ED4-AAA983DCE2E4}" type="presOf" srcId="{0234300F-1F37-41AA-83A6-FA1D3923C29B}" destId="{E2DCA198-B050-4234-94D3-5D6B6C7A71FC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B1827854-EF3E-4359-998E-F6DB26D70D69}" type="presOf" srcId="{2C103AD2-C6C0-4AE2-A80C-254FAE8A4A83}" destId="{E36BA501-7A02-4076-9EBA-B3ED134C9CC5}" srcOrd="0" destOrd="0" presId="urn:microsoft.com/office/officeart/2005/8/layout/hChevron3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08BF4586-868F-40DA-9FCF-FF8E77D6654D}" srcId="{8BD5DFA1-F91A-4F90-AC78-81E4A6BD0B99}" destId="{0234300F-1F37-41AA-83A6-FA1D3923C29B}" srcOrd="4" destOrd="0" parTransId="{525463C2-0B97-4326-81B1-C99AB134147D}" sibTransId="{6EAC3209-2B7A-4676-AD29-FA5ED7FFD6B5}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DD6D4AD5-1F55-44E6-B552-0A013967AEDB}" srcId="{8BD5DFA1-F91A-4F90-AC78-81E4A6BD0B99}" destId="{2C103AD2-C6C0-4AE2-A80C-254FAE8A4A83}" srcOrd="5" destOrd="0" parTransId="{1777647F-98D7-46D8-9ACB-EF467E8B0CE9}" sibTransId="{89B9F517-09F1-4953-839D-256B8DFE98F6}"/>
    <dgm:cxn modelId="{4F41EEE9-7A2E-4D34-ADB3-7F767A26035B}" srcId="{8BD5DFA1-F91A-4F90-AC78-81E4A6BD0B99}" destId="{C63D1B59-9193-4FA3-A583-C6B77CE13B90}" srcOrd="6" destOrd="0" parTransId="{71AF43B0-AAB0-4105-B155-6A5455CA4CDC}" sibTransId="{B78C4E7E-BC9D-4FD8-98DA-C7FF158A6E38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07D8602E-B925-4B42-AC03-9893E0C78E79}" type="presParOf" srcId="{D9E48E4D-0E20-4F41-8415-9FD1C956CBE8}" destId="{80E6CAD1-8517-4B55-A933-15BC67826B82}" srcOrd="7" destOrd="0" presId="urn:microsoft.com/office/officeart/2005/8/layout/hChevron3"/>
    <dgm:cxn modelId="{F149B2C6-C5D2-4436-9FB0-6F405EE75EB7}" type="presParOf" srcId="{D9E48E4D-0E20-4F41-8415-9FD1C956CBE8}" destId="{E2DCA198-B050-4234-94D3-5D6B6C7A71FC}" srcOrd="8" destOrd="0" presId="urn:microsoft.com/office/officeart/2005/8/layout/hChevron3"/>
    <dgm:cxn modelId="{7F555E2E-C6D8-4012-BFCA-D313F3E6C616}" type="presParOf" srcId="{D9E48E4D-0E20-4F41-8415-9FD1C956CBE8}" destId="{5F647FD7-82AE-4A70-B558-86EFFD3EBDDE}" srcOrd="9" destOrd="0" presId="urn:microsoft.com/office/officeart/2005/8/layout/hChevron3"/>
    <dgm:cxn modelId="{A3525B7E-58E6-44AB-B474-83FE22031DEF}" type="presParOf" srcId="{D9E48E4D-0E20-4F41-8415-9FD1C956CBE8}" destId="{E36BA501-7A02-4076-9EBA-B3ED134C9CC5}" srcOrd="10" destOrd="0" presId="urn:microsoft.com/office/officeart/2005/8/layout/hChevron3"/>
    <dgm:cxn modelId="{72904775-1D3F-47EE-AF4B-4630749C227D}" type="presParOf" srcId="{D9E48E4D-0E20-4F41-8415-9FD1C956CBE8}" destId="{6BF469B0-FA74-4560-B2D5-27D1F4287F0A}" srcOrd="11" destOrd="0" presId="urn:microsoft.com/office/officeart/2005/8/layout/hChevron3"/>
    <dgm:cxn modelId="{5F45D2A6-D651-4553-BA07-3F2840B57268}" type="presParOf" srcId="{D9E48E4D-0E20-4F41-8415-9FD1C956CBE8}" destId="{4BEE1EB1-6232-4FAD-BC59-63B5B7E2AA3F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noFill/>
      </dgm:spPr>
      <dgm:t>
        <a:bodyPr/>
        <a:lstStyle/>
        <a:p>
          <a:pPr latinLnBrk="1"/>
          <a:r>
            <a:rPr lang="ko-KR" altLang="en-US" dirty="0"/>
            <a:t>공모전 선택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파티 이름 결정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역할 설정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 err="1"/>
            <a:t>파티원</a:t>
          </a:r>
          <a:r>
            <a:rPr lang="ko-KR" altLang="en-US" dirty="0"/>
            <a:t> 추가</a:t>
          </a:r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0234300F-1F37-41AA-83A6-FA1D3923C29B}">
      <dgm:prSet phldrT="[텍스트]"/>
      <dgm:spPr/>
      <dgm:t>
        <a:bodyPr/>
        <a:lstStyle/>
        <a:p>
          <a:pPr latinLnBrk="1"/>
          <a:r>
            <a:rPr lang="ko-KR" altLang="en-US" dirty="0"/>
            <a:t>태그 설정</a:t>
          </a:r>
        </a:p>
      </dgm:t>
    </dgm:pt>
    <dgm:pt modelId="{525463C2-0B97-4326-81B1-C99AB134147D}" type="par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6EAC3209-2B7A-4676-AD29-FA5ED7FFD6B5}" type="sibTrans" cxnId="{08BF4586-868F-40DA-9FCF-FF8E77D6654D}">
      <dgm:prSet/>
      <dgm:spPr/>
      <dgm:t>
        <a:bodyPr/>
        <a:lstStyle/>
        <a:p>
          <a:pPr latinLnBrk="1"/>
          <a:endParaRPr lang="ko-KR" altLang="en-US"/>
        </a:p>
      </dgm:t>
    </dgm:pt>
    <dgm:pt modelId="{2C103AD2-C6C0-4AE2-A80C-254FAE8A4A83}">
      <dgm:prSet phldrT="[텍스트]"/>
      <dgm:spPr/>
      <dgm:t>
        <a:bodyPr/>
        <a:lstStyle/>
        <a:p>
          <a:pPr latinLnBrk="1"/>
          <a:r>
            <a:rPr lang="ko-KR" altLang="en-US" dirty="0"/>
            <a:t>파티 소개 작성</a:t>
          </a:r>
        </a:p>
      </dgm:t>
    </dgm:pt>
    <dgm:pt modelId="{1777647F-98D7-46D8-9ACB-EF467E8B0CE9}" type="par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89B9F517-09F1-4953-839D-256B8DFE98F6}" type="sibTrans" cxnId="{DD6D4AD5-1F55-44E6-B552-0A013967AEDB}">
      <dgm:prSet/>
      <dgm:spPr/>
      <dgm:t>
        <a:bodyPr/>
        <a:lstStyle/>
        <a:p>
          <a:pPr latinLnBrk="1"/>
          <a:endParaRPr lang="ko-KR" altLang="en-US"/>
        </a:p>
      </dgm:t>
    </dgm:pt>
    <dgm:pt modelId="{C63D1B59-9193-4FA3-A583-C6B77CE13B90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파티 등록</a:t>
          </a:r>
        </a:p>
      </dgm:t>
    </dgm:pt>
    <dgm:pt modelId="{71AF43B0-AAB0-4105-B155-6A5455CA4CDC}" type="par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B78C4E7E-BC9D-4FD8-98DA-C7FF158A6E38}" type="sibTrans" cxnId="{4F41EEE9-7A2E-4D34-ADB3-7F767A26035B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7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7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7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7">
        <dgm:presLayoutVars>
          <dgm:bulletEnabled val="1"/>
        </dgm:presLayoutVars>
      </dgm:prSet>
      <dgm:spPr/>
    </dgm:pt>
    <dgm:pt modelId="{80E6CAD1-8517-4B55-A933-15BC67826B82}" type="pres">
      <dgm:prSet presAssocID="{0A49FC65-2053-4E1A-9C3F-AAE248F7F436}" presName="parSpace" presStyleCnt="0"/>
      <dgm:spPr/>
    </dgm:pt>
    <dgm:pt modelId="{E2DCA198-B050-4234-94D3-5D6B6C7A71FC}" type="pres">
      <dgm:prSet presAssocID="{0234300F-1F37-41AA-83A6-FA1D3923C29B}" presName="parTxOnly" presStyleLbl="node1" presStyleIdx="4" presStyleCnt="7">
        <dgm:presLayoutVars>
          <dgm:bulletEnabled val="1"/>
        </dgm:presLayoutVars>
      </dgm:prSet>
      <dgm:spPr/>
    </dgm:pt>
    <dgm:pt modelId="{5F647FD7-82AE-4A70-B558-86EFFD3EBDDE}" type="pres">
      <dgm:prSet presAssocID="{6EAC3209-2B7A-4676-AD29-FA5ED7FFD6B5}" presName="parSpace" presStyleCnt="0"/>
      <dgm:spPr/>
    </dgm:pt>
    <dgm:pt modelId="{E36BA501-7A02-4076-9EBA-B3ED134C9CC5}" type="pres">
      <dgm:prSet presAssocID="{2C103AD2-C6C0-4AE2-A80C-254FAE8A4A83}" presName="parTxOnly" presStyleLbl="node1" presStyleIdx="5" presStyleCnt="7">
        <dgm:presLayoutVars>
          <dgm:bulletEnabled val="1"/>
        </dgm:presLayoutVars>
      </dgm:prSet>
      <dgm:spPr/>
    </dgm:pt>
    <dgm:pt modelId="{6BF469B0-FA74-4560-B2D5-27D1F4287F0A}" type="pres">
      <dgm:prSet presAssocID="{89B9F517-09F1-4953-839D-256B8DFE98F6}" presName="parSpace" presStyleCnt="0"/>
      <dgm:spPr/>
    </dgm:pt>
    <dgm:pt modelId="{4BEE1EB1-6232-4FAD-BC59-63B5B7E2AA3F}" type="pres">
      <dgm:prSet presAssocID="{C63D1B59-9193-4FA3-A583-C6B77CE13B90}" presName="parTxOnly" presStyleLbl="node1" presStyleIdx="6" presStyleCnt="7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DB67CB34-EF45-4A62-844C-B4E12DDA1CD6}" type="presOf" srcId="{C63D1B59-9193-4FA3-A583-C6B77CE13B90}" destId="{4BEE1EB1-6232-4FAD-BC59-63B5B7E2AA3F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EA2FE25F-1597-45CA-9ED4-AAA983DCE2E4}" type="presOf" srcId="{0234300F-1F37-41AA-83A6-FA1D3923C29B}" destId="{E2DCA198-B050-4234-94D3-5D6B6C7A71FC}" srcOrd="0" destOrd="0" presId="urn:microsoft.com/office/officeart/2005/8/layout/hChevron3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B1827854-EF3E-4359-998E-F6DB26D70D69}" type="presOf" srcId="{2C103AD2-C6C0-4AE2-A80C-254FAE8A4A83}" destId="{E36BA501-7A02-4076-9EBA-B3ED134C9CC5}" srcOrd="0" destOrd="0" presId="urn:microsoft.com/office/officeart/2005/8/layout/hChevron3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08BF4586-868F-40DA-9FCF-FF8E77D6654D}" srcId="{8BD5DFA1-F91A-4F90-AC78-81E4A6BD0B99}" destId="{0234300F-1F37-41AA-83A6-FA1D3923C29B}" srcOrd="4" destOrd="0" parTransId="{525463C2-0B97-4326-81B1-C99AB134147D}" sibTransId="{6EAC3209-2B7A-4676-AD29-FA5ED7FFD6B5}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DD6D4AD5-1F55-44E6-B552-0A013967AEDB}" srcId="{8BD5DFA1-F91A-4F90-AC78-81E4A6BD0B99}" destId="{2C103AD2-C6C0-4AE2-A80C-254FAE8A4A83}" srcOrd="5" destOrd="0" parTransId="{1777647F-98D7-46D8-9ACB-EF467E8B0CE9}" sibTransId="{89B9F517-09F1-4953-839D-256B8DFE98F6}"/>
    <dgm:cxn modelId="{4F41EEE9-7A2E-4D34-ADB3-7F767A26035B}" srcId="{8BD5DFA1-F91A-4F90-AC78-81E4A6BD0B99}" destId="{C63D1B59-9193-4FA3-A583-C6B77CE13B90}" srcOrd="6" destOrd="0" parTransId="{71AF43B0-AAB0-4105-B155-6A5455CA4CDC}" sibTransId="{B78C4E7E-BC9D-4FD8-98DA-C7FF158A6E38}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07D8602E-B925-4B42-AC03-9893E0C78E79}" type="presParOf" srcId="{D9E48E4D-0E20-4F41-8415-9FD1C956CBE8}" destId="{80E6CAD1-8517-4B55-A933-15BC67826B82}" srcOrd="7" destOrd="0" presId="urn:microsoft.com/office/officeart/2005/8/layout/hChevron3"/>
    <dgm:cxn modelId="{F149B2C6-C5D2-4436-9FB0-6F405EE75EB7}" type="presParOf" srcId="{D9E48E4D-0E20-4F41-8415-9FD1C956CBE8}" destId="{E2DCA198-B050-4234-94D3-5D6B6C7A71FC}" srcOrd="8" destOrd="0" presId="urn:microsoft.com/office/officeart/2005/8/layout/hChevron3"/>
    <dgm:cxn modelId="{7F555E2E-C6D8-4012-BFCA-D313F3E6C616}" type="presParOf" srcId="{D9E48E4D-0E20-4F41-8415-9FD1C956CBE8}" destId="{5F647FD7-82AE-4A70-B558-86EFFD3EBDDE}" srcOrd="9" destOrd="0" presId="urn:microsoft.com/office/officeart/2005/8/layout/hChevron3"/>
    <dgm:cxn modelId="{A3525B7E-58E6-44AB-B474-83FE22031DEF}" type="presParOf" srcId="{D9E48E4D-0E20-4F41-8415-9FD1C956CBE8}" destId="{E36BA501-7A02-4076-9EBA-B3ED134C9CC5}" srcOrd="10" destOrd="0" presId="urn:microsoft.com/office/officeart/2005/8/layout/hChevron3"/>
    <dgm:cxn modelId="{72904775-1D3F-47EE-AF4B-4630749C227D}" type="presParOf" srcId="{D9E48E4D-0E20-4F41-8415-9FD1C956CBE8}" destId="{6BF469B0-FA74-4560-B2D5-27D1F4287F0A}" srcOrd="11" destOrd="0" presId="urn:microsoft.com/office/officeart/2005/8/layout/hChevron3"/>
    <dgm:cxn modelId="{5F45D2A6-D651-4553-BA07-3F2840B57268}" type="presParOf" srcId="{D9E48E4D-0E20-4F41-8415-9FD1C956CBE8}" destId="{4BEE1EB1-6232-4FAD-BC59-63B5B7E2AA3F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A31E95E1-2FD1-4033-B570-B5E671C24290}">
      <dgm:prSet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시장 분석</a:t>
          </a:r>
        </a:p>
      </dgm:t>
    </dgm:pt>
    <dgm:pt modelId="{72D05B46-279B-4943-82CA-EB55B726EAC1}" type="par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4B102119-A1DE-4A81-AF62-1FE4C6D4977A}" type="sib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3DD2156E-3E8D-42FC-B3A7-35D90058B984}">
      <dgm:prSet/>
      <dgm:spPr/>
      <dgm:t>
        <a:bodyPr/>
        <a:lstStyle/>
        <a:p>
          <a:pPr latinLnBrk="1"/>
          <a:r>
            <a:rPr lang="ko-KR" altLang="en-US" dirty="0"/>
            <a:t>마케팅 전략</a:t>
          </a:r>
        </a:p>
      </dgm:t>
    </dgm:pt>
    <dgm:pt modelId="{A766AEB1-3A44-4384-A903-42B57C4AA40E}" type="par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C85B642D-C898-42E8-A797-6B71E09EB939}" type="sib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646DA1AA-81DD-436B-92C1-16BAA7BDA6BC}">
      <dgm:prSet/>
      <dgm:spPr/>
      <dgm:t>
        <a:bodyPr/>
        <a:lstStyle/>
        <a:p>
          <a:pPr latinLnBrk="1"/>
          <a:r>
            <a:rPr lang="ko-KR" altLang="en-US" dirty="0"/>
            <a:t>광고 예시</a:t>
          </a:r>
        </a:p>
      </dgm:t>
    </dgm:pt>
    <dgm:pt modelId="{59643B78-9399-4A33-9E35-D6FC0F4DE178}" type="par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91C2B299-53E1-4194-8666-D9A42CD3A915}" type="sib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C3A749DC-27B1-41CA-B8D1-5B8AB54198B4}">
      <dgm:prSet/>
      <dgm:spPr/>
      <dgm:t>
        <a:bodyPr/>
        <a:lstStyle/>
        <a:p>
          <a:pPr latinLnBrk="1"/>
          <a:r>
            <a:rPr lang="ko-KR" altLang="en-US" dirty="0"/>
            <a:t>이벤트 예시</a:t>
          </a:r>
        </a:p>
      </dgm:t>
    </dgm:pt>
    <dgm:pt modelId="{368D4023-4B23-47F6-9772-37216C5274BF}" type="par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5E37C81E-CBB6-46C7-AE82-473638F0357B}" type="sib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3530D1AA-9E34-47D2-8E9D-5EBCED21DC3E}">
      <dgm:prSet/>
      <dgm:spPr/>
      <dgm:t>
        <a:bodyPr/>
        <a:lstStyle/>
        <a:p>
          <a:pPr latinLnBrk="1"/>
          <a:r>
            <a:rPr lang="ko-KR" altLang="en-US" dirty="0"/>
            <a:t>비즈니스 모델 캔버스</a:t>
          </a:r>
        </a:p>
      </dgm:t>
    </dgm:pt>
    <dgm:pt modelId="{2C134AA0-1704-41F2-9993-319FA131F4DD}" type="par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58CB5396-AD91-46B7-AF44-1E315F35494B}" type="sib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688B89F7-EF30-42BE-8548-5EE4D1EAB8FF}">
      <dgm:prSet/>
      <dgm:spPr/>
      <dgm:t>
        <a:bodyPr/>
        <a:lstStyle/>
        <a:p>
          <a:pPr latinLnBrk="1"/>
          <a:r>
            <a:rPr lang="ko-KR" altLang="en-US" dirty="0"/>
            <a:t>추세 예측</a:t>
          </a:r>
        </a:p>
      </dgm:t>
    </dgm:pt>
    <dgm:pt modelId="{291600F9-4258-47F1-A1ED-EEFC0BA1028A}" type="par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42EA0B79-3F9A-4D3F-87B0-0617624C355B}" type="sib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B0D49853-12DE-4EBE-B9A6-02EA90F05CB0}" type="pres">
      <dgm:prSet presAssocID="{A31E95E1-2FD1-4033-B570-B5E671C24290}" presName="parTxOnly" presStyleLbl="node1" presStyleIdx="0" presStyleCnt="6">
        <dgm:presLayoutVars>
          <dgm:bulletEnabled val="1"/>
        </dgm:presLayoutVars>
      </dgm:prSet>
      <dgm:spPr/>
    </dgm:pt>
    <dgm:pt modelId="{0B5F89F8-7D25-4583-B375-DEE8B3966A42}" type="pres">
      <dgm:prSet presAssocID="{4B102119-A1DE-4A81-AF62-1FE4C6D4977A}" presName="parSpace" presStyleCnt="0"/>
      <dgm:spPr/>
    </dgm:pt>
    <dgm:pt modelId="{A88AEE10-FD39-4B5C-B32E-3CFF2286D934}" type="pres">
      <dgm:prSet presAssocID="{688B89F7-EF30-42BE-8548-5EE4D1EAB8FF}" presName="parTxOnly" presStyleLbl="node1" presStyleIdx="1" presStyleCnt="6">
        <dgm:presLayoutVars>
          <dgm:bulletEnabled val="1"/>
        </dgm:presLayoutVars>
      </dgm:prSet>
      <dgm:spPr/>
    </dgm:pt>
    <dgm:pt modelId="{6B938719-50AA-4B0D-BA2E-6042C66AB492}" type="pres">
      <dgm:prSet presAssocID="{42EA0B79-3F9A-4D3F-87B0-0617624C355B}" presName="parSpace" presStyleCnt="0"/>
      <dgm:spPr/>
    </dgm:pt>
    <dgm:pt modelId="{C678A781-F8D1-4FB3-B5A7-26D30BF14D49}" type="pres">
      <dgm:prSet presAssocID="{3DD2156E-3E8D-42FC-B3A7-35D90058B984}" presName="parTxOnly" presStyleLbl="node1" presStyleIdx="2" presStyleCnt="6">
        <dgm:presLayoutVars>
          <dgm:bulletEnabled val="1"/>
        </dgm:presLayoutVars>
      </dgm:prSet>
      <dgm:spPr/>
    </dgm:pt>
    <dgm:pt modelId="{A860629F-C4C0-4CF6-9826-46D0FEF92F78}" type="pres">
      <dgm:prSet presAssocID="{C85B642D-C898-42E8-A797-6B71E09EB939}" presName="parSpace" presStyleCnt="0"/>
      <dgm:spPr/>
    </dgm:pt>
    <dgm:pt modelId="{6B2BE01C-5740-4FB3-90AF-27C91194C12F}" type="pres">
      <dgm:prSet presAssocID="{646DA1AA-81DD-436B-92C1-16BAA7BDA6BC}" presName="parTxOnly" presStyleLbl="node1" presStyleIdx="3" presStyleCnt="6">
        <dgm:presLayoutVars>
          <dgm:bulletEnabled val="1"/>
        </dgm:presLayoutVars>
      </dgm:prSet>
      <dgm:spPr/>
    </dgm:pt>
    <dgm:pt modelId="{28F97FEE-249B-4AB6-9514-56FC3F8256F6}" type="pres">
      <dgm:prSet presAssocID="{91C2B299-53E1-4194-8666-D9A42CD3A915}" presName="parSpace" presStyleCnt="0"/>
      <dgm:spPr/>
    </dgm:pt>
    <dgm:pt modelId="{A089CE49-852D-42C5-982A-4F0B54BA8B9E}" type="pres">
      <dgm:prSet presAssocID="{C3A749DC-27B1-41CA-B8D1-5B8AB54198B4}" presName="parTxOnly" presStyleLbl="node1" presStyleIdx="4" presStyleCnt="6">
        <dgm:presLayoutVars>
          <dgm:bulletEnabled val="1"/>
        </dgm:presLayoutVars>
      </dgm:prSet>
      <dgm:spPr/>
    </dgm:pt>
    <dgm:pt modelId="{46343195-3DEA-4F49-A6F2-D810EEA55CB2}" type="pres">
      <dgm:prSet presAssocID="{5E37C81E-CBB6-46C7-AE82-473638F0357B}" presName="parSpace" presStyleCnt="0"/>
      <dgm:spPr/>
    </dgm:pt>
    <dgm:pt modelId="{8FBF4C36-825B-4693-83D4-2FF6A73842BD}" type="pres">
      <dgm:prSet presAssocID="{3530D1AA-9E34-47D2-8E9D-5EBCED21DC3E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BAEFF501-B273-49C7-A24F-5B9ABE0CB51F}" srcId="{8BD5DFA1-F91A-4F90-AC78-81E4A6BD0B99}" destId="{688B89F7-EF30-42BE-8548-5EE4D1EAB8FF}" srcOrd="1" destOrd="0" parTransId="{291600F9-4258-47F1-A1ED-EEFC0BA1028A}" sibTransId="{42EA0B79-3F9A-4D3F-87B0-0617624C355B}"/>
    <dgm:cxn modelId="{796ED71B-B6C6-4360-B785-DD3C67DAD1FB}" srcId="{8BD5DFA1-F91A-4F90-AC78-81E4A6BD0B99}" destId="{3530D1AA-9E34-47D2-8E9D-5EBCED21DC3E}" srcOrd="5" destOrd="0" parTransId="{2C134AA0-1704-41F2-9993-319FA131F4DD}" sibTransId="{58CB5396-AD91-46B7-AF44-1E315F35494B}"/>
    <dgm:cxn modelId="{AF7C1B1D-6225-481B-8E05-0A533F61F62D}" type="presOf" srcId="{A31E95E1-2FD1-4033-B570-B5E671C24290}" destId="{B0D49853-12DE-4EBE-B9A6-02EA90F05CB0}" srcOrd="0" destOrd="0" presId="urn:microsoft.com/office/officeart/2005/8/layout/hChevron3"/>
    <dgm:cxn modelId="{45F7A42F-D224-4F0E-A4DE-E61A5CD47650}" srcId="{8BD5DFA1-F91A-4F90-AC78-81E4A6BD0B99}" destId="{C3A749DC-27B1-41CA-B8D1-5B8AB54198B4}" srcOrd="4" destOrd="0" parTransId="{368D4023-4B23-47F6-9772-37216C5274BF}" sibTransId="{5E37C81E-CBB6-46C7-AE82-473638F0357B}"/>
    <dgm:cxn modelId="{1FD2AE32-15BE-4BE7-B81F-31ED9FDA9082}" type="presOf" srcId="{688B89F7-EF30-42BE-8548-5EE4D1EAB8FF}" destId="{A88AEE10-FD39-4B5C-B32E-3CFF2286D934}" srcOrd="0" destOrd="0" presId="urn:microsoft.com/office/officeart/2005/8/layout/hChevron3"/>
    <dgm:cxn modelId="{8C2DD767-3574-4010-B813-602F33CCF278}" srcId="{8BD5DFA1-F91A-4F90-AC78-81E4A6BD0B99}" destId="{646DA1AA-81DD-436B-92C1-16BAA7BDA6BC}" srcOrd="3" destOrd="0" parTransId="{59643B78-9399-4A33-9E35-D6FC0F4DE178}" sibTransId="{91C2B299-53E1-4194-8666-D9A42CD3A915}"/>
    <dgm:cxn modelId="{4F9D1F6B-9E08-452E-908E-0E0BF25254BA}" type="presOf" srcId="{C3A749DC-27B1-41CA-B8D1-5B8AB54198B4}" destId="{A089CE49-852D-42C5-982A-4F0B54BA8B9E}" srcOrd="0" destOrd="0" presId="urn:microsoft.com/office/officeart/2005/8/layout/hChevron3"/>
    <dgm:cxn modelId="{6D1DA183-7D19-4B5D-8681-F6A81E36CE0D}" srcId="{8BD5DFA1-F91A-4F90-AC78-81E4A6BD0B99}" destId="{A31E95E1-2FD1-4033-B570-B5E671C24290}" srcOrd="0" destOrd="0" parTransId="{72D05B46-279B-4943-82CA-EB55B726EAC1}" sibTransId="{4B102119-A1DE-4A81-AF62-1FE4C6D4977A}"/>
    <dgm:cxn modelId="{1FC13C87-DC29-41FB-98CF-40E0792D37D9}" type="presOf" srcId="{3530D1AA-9E34-47D2-8E9D-5EBCED21DC3E}" destId="{8FBF4C36-825B-4693-83D4-2FF6A73842BD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B2A458A7-3AE1-4E02-94F2-ADCC0F4C2444}" srcId="{8BD5DFA1-F91A-4F90-AC78-81E4A6BD0B99}" destId="{3DD2156E-3E8D-42FC-B3A7-35D90058B984}" srcOrd="2" destOrd="0" parTransId="{A766AEB1-3A44-4384-A903-42B57C4AA40E}" sibTransId="{C85B642D-C898-42E8-A797-6B71E09EB939}"/>
    <dgm:cxn modelId="{E23B81A9-2C05-4EB8-818C-2BABCD198BE0}" type="presOf" srcId="{3DD2156E-3E8D-42FC-B3A7-35D90058B984}" destId="{C678A781-F8D1-4FB3-B5A7-26D30BF14D49}" srcOrd="0" destOrd="0" presId="urn:microsoft.com/office/officeart/2005/8/layout/hChevron3"/>
    <dgm:cxn modelId="{775E6ECF-90B8-4FEE-888C-ADF12E64ED16}" type="presOf" srcId="{646DA1AA-81DD-436B-92C1-16BAA7BDA6BC}" destId="{6B2BE01C-5740-4FB3-90AF-27C91194C12F}" srcOrd="0" destOrd="0" presId="urn:microsoft.com/office/officeart/2005/8/layout/hChevron3"/>
    <dgm:cxn modelId="{F4D88F09-7545-4E91-8E45-9592286CB798}" type="presParOf" srcId="{D9E48E4D-0E20-4F41-8415-9FD1C956CBE8}" destId="{B0D49853-12DE-4EBE-B9A6-02EA90F05CB0}" srcOrd="0" destOrd="0" presId="urn:microsoft.com/office/officeart/2005/8/layout/hChevron3"/>
    <dgm:cxn modelId="{F0C6F9FF-0548-4DBA-B5FE-8A5AAE5CFD45}" type="presParOf" srcId="{D9E48E4D-0E20-4F41-8415-9FD1C956CBE8}" destId="{0B5F89F8-7D25-4583-B375-DEE8B3966A42}" srcOrd="1" destOrd="0" presId="urn:microsoft.com/office/officeart/2005/8/layout/hChevron3"/>
    <dgm:cxn modelId="{CDC0C5C1-FF29-4D36-A333-1E670629DF31}" type="presParOf" srcId="{D9E48E4D-0E20-4F41-8415-9FD1C956CBE8}" destId="{A88AEE10-FD39-4B5C-B32E-3CFF2286D934}" srcOrd="2" destOrd="0" presId="urn:microsoft.com/office/officeart/2005/8/layout/hChevron3"/>
    <dgm:cxn modelId="{BBF56D59-587B-4879-A7D3-9E417F23BE18}" type="presParOf" srcId="{D9E48E4D-0E20-4F41-8415-9FD1C956CBE8}" destId="{6B938719-50AA-4B0D-BA2E-6042C66AB492}" srcOrd="3" destOrd="0" presId="urn:microsoft.com/office/officeart/2005/8/layout/hChevron3"/>
    <dgm:cxn modelId="{DA7D454B-EAC8-402A-8133-F3FB6060D73C}" type="presParOf" srcId="{D9E48E4D-0E20-4F41-8415-9FD1C956CBE8}" destId="{C678A781-F8D1-4FB3-B5A7-26D30BF14D49}" srcOrd="4" destOrd="0" presId="urn:microsoft.com/office/officeart/2005/8/layout/hChevron3"/>
    <dgm:cxn modelId="{36BD04A9-0782-46D7-8F48-F21473C45FED}" type="presParOf" srcId="{D9E48E4D-0E20-4F41-8415-9FD1C956CBE8}" destId="{A860629F-C4C0-4CF6-9826-46D0FEF92F78}" srcOrd="5" destOrd="0" presId="urn:microsoft.com/office/officeart/2005/8/layout/hChevron3"/>
    <dgm:cxn modelId="{7C592CBF-00E2-45AF-AC27-39B17C61DC2E}" type="presParOf" srcId="{D9E48E4D-0E20-4F41-8415-9FD1C956CBE8}" destId="{6B2BE01C-5740-4FB3-90AF-27C91194C12F}" srcOrd="6" destOrd="0" presId="urn:microsoft.com/office/officeart/2005/8/layout/hChevron3"/>
    <dgm:cxn modelId="{7FAD4A09-E81D-4571-A65F-B5FE183A14E4}" type="presParOf" srcId="{D9E48E4D-0E20-4F41-8415-9FD1C956CBE8}" destId="{28F97FEE-249B-4AB6-9514-56FC3F8256F6}" srcOrd="7" destOrd="0" presId="urn:microsoft.com/office/officeart/2005/8/layout/hChevron3"/>
    <dgm:cxn modelId="{E6A92CB0-BDB0-4383-8A99-B6477CB74DDB}" type="presParOf" srcId="{D9E48E4D-0E20-4F41-8415-9FD1C956CBE8}" destId="{A089CE49-852D-42C5-982A-4F0B54BA8B9E}" srcOrd="8" destOrd="0" presId="urn:microsoft.com/office/officeart/2005/8/layout/hChevron3"/>
    <dgm:cxn modelId="{81C328B7-9497-4B5C-A904-3A9941833AB4}" type="presParOf" srcId="{D9E48E4D-0E20-4F41-8415-9FD1C956CBE8}" destId="{46343195-3DEA-4F49-A6F2-D810EEA55CB2}" srcOrd="9" destOrd="0" presId="urn:microsoft.com/office/officeart/2005/8/layout/hChevron3"/>
    <dgm:cxn modelId="{FAEB9794-779B-4834-A656-68E129E4CD93}" type="presParOf" srcId="{D9E48E4D-0E20-4F41-8415-9FD1C956CBE8}" destId="{8FBF4C36-825B-4693-83D4-2FF6A73842BD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A31E95E1-2FD1-4033-B570-B5E671C24290}">
      <dgm:prSet/>
      <dgm:spPr/>
      <dgm:t>
        <a:bodyPr/>
        <a:lstStyle/>
        <a:p>
          <a:pPr latinLnBrk="1"/>
          <a:r>
            <a:rPr lang="ko-KR" altLang="en-US" dirty="0"/>
            <a:t>시장 분석</a:t>
          </a:r>
        </a:p>
      </dgm:t>
    </dgm:pt>
    <dgm:pt modelId="{72D05B46-279B-4943-82CA-EB55B726EAC1}" type="par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4B102119-A1DE-4A81-AF62-1FE4C6D4977A}" type="sib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3DD2156E-3E8D-42FC-B3A7-35D90058B984}">
      <dgm:prSet/>
      <dgm:spPr/>
      <dgm:t>
        <a:bodyPr/>
        <a:lstStyle/>
        <a:p>
          <a:pPr latinLnBrk="1"/>
          <a:r>
            <a:rPr lang="ko-KR" altLang="en-US" dirty="0"/>
            <a:t>마케팅 전략</a:t>
          </a:r>
        </a:p>
      </dgm:t>
    </dgm:pt>
    <dgm:pt modelId="{A766AEB1-3A44-4384-A903-42B57C4AA40E}" type="par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C85B642D-C898-42E8-A797-6B71E09EB939}" type="sib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646DA1AA-81DD-436B-92C1-16BAA7BDA6BC}">
      <dgm:prSet/>
      <dgm:spPr/>
      <dgm:t>
        <a:bodyPr/>
        <a:lstStyle/>
        <a:p>
          <a:pPr latinLnBrk="1"/>
          <a:r>
            <a:rPr lang="ko-KR" altLang="en-US" dirty="0"/>
            <a:t>광고 예시</a:t>
          </a:r>
        </a:p>
      </dgm:t>
    </dgm:pt>
    <dgm:pt modelId="{59643B78-9399-4A33-9E35-D6FC0F4DE178}" type="par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91C2B299-53E1-4194-8666-D9A42CD3A915}" type="sib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C3A749DC-27B1-41CA-B8D1-5B8AB54198B4}">
      <dgm:prSet/>
      <dgm:spPr/>
      <dgm:t>
        <a:bodyPr/>
        <a:lstStyle/>
        <a:p>
          <a:pPr latinLnBrk="1"/>
          <a:r>
            <a:rPr lang="ko-KR" altLang="en-US" dirty="0"/>
            <a:t>이벤트 예시</a:t>
          </a:r>
        </a:p>
      </dgm:t>
    </dgm:pt>
    <dgm:pt modelId="{368D4023-4B23-47F6-9772-37216C5274BF}" type="par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5E37C81E-CBB6-46C7-AE82-473638F0357B}" type="sib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3530D1AA-9E34-47D2-8E9D-5EBCED21DC3E}">
      <dgm:prSet/>
      <dgm:spPr/>
      <dgm:t>
        <a:bodyPr/>
        <a:lstStyle/>
        <a:p>
          <a:pPr latinLnBrk="1"/>
          <a:r>
            <a:rPr lang="ko-KR" altLang="en-US" dirty="0"/>
            <a:t>비즈니스 모델 캔버스</a:t>
          </a:r>
        </a:p>
      </dgm:t>
    </dgm:pt>
    <dgm:pt modelId="{2C134AA0-1704-41F2-9993-319FA131F4DD}" type="par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58CB5396-AD91-46B7-AF44-1E315F35494B}" type="sib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688B89F7-EF30-42BE-8548-5EE4D1EAB8FF}">
      <dgm:prSet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추세 예측</a:t>
          </a:r>
        </a:p>
      </dgm:t>
    </dgm:pt>
    <dgm:pt modelId="{291600F9-4258-47F1-A1ED-EEFC0BA1028A}" type="par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42EA0B79-3F9A-4D3F-87B0-0617624C355B}" type="sib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B0D49853-12DE-4EBE-B9A6-02EA90F05CB0}" type="pres">
      <dgm:prSet presAssocID="{A31E95E1-2FD1-4033-B570-B5E671C24290}" presName="parTxOnly" presStyleLbl="node1" presStyleIdx="0" presStyleCnt="6">
        <dgm:presLayoutVars>
          <dgm:bulletEnabled val="1"/>
        </dgm:presLayoutVars>
      </dgm:prSet>
      <dgm:spPr/>
    </dgm:pt>
    <dgm:pt modelId="{0B5F89F8-7D25-4583-B375-DEE8B3966A42}" type="pres">
      <dgm:prSet presAssocID="{4B102119-A1DE-4A81-AF62-1FE4C6D4977A}" presName="parSpace" presStyleCnt="0"/>
      <dgm:spPr/>
    </dgm:pt>
    <dgm:pt modelId="{A88AEE10-FD39-4B5C-B32E-3CFF2286D934}" type="pres">
      <dgm:prSet presAssocID="{688B89F7-EF30-42BE-8548-5EE4D1EAB8FF}" presName="parTxOnly" presStyleLbl="node1" presStyleIdx="1" presStyleCnt="6">
        <dgm:presLayoutVars>
          <dgm:bulletEnabled val="1"/>
        </dgm:presLayoutVars>
      </dgm:prSet>
      <dgm:spPr/>
    </dgm:pt>
    <dgm:pt modelId="{6B938719-50AA-4B0D-BA2E-6042C66AB492}" type="pres">
      <dgm:prSet presAssocID="{42EA0B79-3F9A-4D3F-87B0-0617624C355B}" presName="parSpace" presStyleCnt="0"/>
      <dgm:spPr/>
    </dgm:pt>
    <dgm:pt modelId="{C678A781-F8D1-4FB3-B5A7-26D30BF14D49}" type="pres">
      <dgm:prSet presAssocID="{3DD2156E-3E8D-42FC-B3A7-35D90058B984}" presName="parTxOnly" presStyleLbl="node1" presStyleIdx="2" presStyleCnt="6">
        <dgm:presLayoutVars>
          <dgm:bulletEnabled val="1"/>
        </dgm:presLayoutVars>
      </dgm:prSet>
      <dgm:spPr/>
    </dgm:pt>
    <dgm:pt modelId="{A860629F-C4C0-4CF6-9826-46D0FEF92F78}" type="pres">
      <dgm:prSet presAssocID="{C85B642D-C898-42E8-A797-6B71E09EB939}" presName="parSpace" presStyleCnt="0"/>
      <dgm:spPr/>
    </dgm:pt>
    <dgm:pt modelId="{6B2BE01C-5740-4FB3-90AF-27C91194C12F}" type="pres">
      <dgm:prSet presAssocID="{646DA1AA-81DD-436B-92C1-16BAA7BDA6BC}" presName="parTxOnly" presStyleLbl="node1" presStyleIdx="3" presStyleCnt="6">
        <dgm:presLayoutVars>
          <dgm:bulletEnabled val="1"/>
        </dgm:presLayoutVars>
      </dgm:prSet>
      <dgm:spPr/>
    </dgm:pt>
    <dgm:pt modelId="{28F97FEE-249B-4AB6-9514-56FC3F8256F6}" type="pres">
      <dgm:prSet presAssocID="{91C2B299-53E1-4194-8666-D9A42CD3A915}" presName="parSpace" presStyleCnt="0"/>
      <dgm:spPr/>
    </dgm:pt>
    <dgm:pt modelId="{A089CE49-852D-42C5-982A-4F0B54BA8B9E}" type="pres">
      <dgm:prSet presAssocID="{C3A749DC-27B1-41CA-B8D1-5B8AB54198B4}" presName="parTxOnly" presStyleLbl="node1" presStyleIdx="4" presStyleCnt="6">
        <dgm:presLayoutVars>
          <dgm:bulletEnabled val="1"/>
        </dgm:presLayoutVars>
      </dgm:prSet>
      <dgm:spPr/>
    </dgm:pt>
    <dgm:pt modelId="{46343195-3DEA-4F49-A6F2-D810EEA55CB2}" type="pres">
      <dgm:prSet presAssocID="{5E37C81E-CBB6-46C7-AE82-473638F0357B}" presName="parSpace" presStyleCnt="0"/>
      <dgm:spPr/>
    </dgm:pt>
    <dgm:pt modelId="{8FBF4C36-825B-4693-83D4-2FF6A73842BD}" type="pres">
      <dgm:prSet presAssocID="{3530D1AA-9E34-47D2-8E9D-5EBCED21DC3E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BAEFF501-B273-49C7-A24F-5B9ABE0CB51F}" srcId="{8BD5DFA1-F91A-4F90-AC78-81E4A6BD0B99}" destId="{688B89F7-EF30-42BE-8548-5EE4D1EAB8FF}" srcOrd="1" destOrd="0" parTransId="{291600F9-4258-47F1-A1ED-EEFC0BA1028A}" sibTransId="{42EA0B79-3F9A-4D3F-87B0-0617624C355B}"/>
    <dgm:cxn modelId="{796ED71B-B6C6-4360-B785-DD3C67DAD1FB}" srcId="{8BD5DFA1-F91A-4F90-AC78-81E4A6BD0B99}" destId="{3530D1AA-9E34-47D2-8E9D-5EBCED21DC3E}" srcOrd="5" destOrd="0" parTransId="{2C134AA0-1704-41F2-9993-319FA131F4DD}" sibTransId="{58CB5396-AD91-46B7-AF44-1E315F35494B}"/>
    <dgm:cxn modelId="{AF7C1B1D-6225-481B-8E05-0A533F61F62D}" type="presOf" srcId="{A31E95E1-2FD1-4033-B570-B5E671C24290}" destId="{B0D49853-12DE-4EBE-B9A6-02EA90F05CB0}" srcOrd="0" destOrd="0" presId="urn:microsoft.com/office/officeart/2005/8/layout/hChevron3"/>
    <dgm:cxn modelId="{45F7A42F-D224-4F0E-A4DE-E61A5CD47650}" srcId="{8BD5DFA1-F91A-4F90-AC78-81E4A6BD0B99}" destId="{C3A749DC-27B1-41CA-B8D1-5B8AB54198B4}" srcOrd="4" destOrd="0" parTransId="{368D4023-4B23-47F6-9772-37216C5274BF}" sibTransId="{5E37C81E-CBB6-46C7-AE82-473638F0357B}"/>
    <dgm:cxn modelId="{1FD2AE32-15BE-4BE7-B81F-31ED9FDA9082}" type="presOf" srcId="{688B89F7-EF30-42BE-8548-5EE4D1EAB8FF}" destId="{A88AEE10-FD39-4B5C-B32E-3CFF2286D934}" srcOrd="0" destOrd="0" presId="urn:microsoft.com/office/officeart/2005/8/layout/hChevron3"/>
    <dgm:cxn modelId="{8C2DD767-3574-4010-B813-602F33CCF278}" srcId="{8BD5DFA1-F91A-4F90-AC78-81E4A6BD0B99}" destId="{646DA1AA-81DD-436B-92C1-16BAA7BDA6BC}" srcOrd="3" destOrd="0" parTransId="{59643B78-9399-4A33-9E35-D6FC0F4DE178}" sibTransId="{91C2B299-53E1-4194-8666-D9A42CD3A915}"/>
    <dgm:cxn modelId="{4F9D1F6B-9E08-452E-908E-0E0BF25254BA}" type="presOf" srcId="{C3A749DC-27B1-41CA-B8D1-5B8AB54198B4}" destId="{A089CE49-852D-42C5-982A-4F0B54BA8B9E}" srcOrd="0" destOrd="0" presId="urn:microsoft.com/office/officeart/2005/8/layout/hChevron3"/>
    <dgm:cxn modelId="{6D1DA183-7D19-4B5D-8681-F6A81E36CE0D}" srcId="{8BD5DFA1-F91A-4F90-AC78-81E4A6BD0B99}" destId="{A31E95E1-2FD1-4033-B570-B5E671C24290}" srcOrd="0" destOrd="0" parTransId="{72D05B46-279B-4943-82CA-EB55B726EAC1}" sibTransId="{4B102119-A1DE-4A81-AF62-1FE4C6D4977A}"/>
    <dgm:cxn modelId="{1FC13C87-DC29-41FB-98CF-40E0792D37D9}" type="presOf" srcId="{3530D1AA-9E34-47D2-8E9D-5EBCED21DC3E}" destId="{8FBF4C36-825B-4693-83D4-2FF6A73842BD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B2A458A7-3AE1-4E02-94F2-ADCC0F4C2444}" srcId="{8BD5DFA1-F91A-4F90-AC78-81E4A6BD0B99}" destId="{3DD2156E-3E8D-42FC-B3A7-35D90058B984}" srcOrd="2" destOrd="0" parTransId="{A766AEB1-3A44-4384-A903-42B57C4AA40E}" sibTransId="{C85B642D-C898-42E8-A797-6B71E09EB939}"/>
    <dgm:cxn modelId="{E23B81A9-2C05-4EB8-818C-2BABCD198BE0}" type="presOf" srcId="{3DD2156E-3E8D-42FC-B3A7-35D90058B984}" destId="{C678A781-F8D1-4FB3-B5A7-26D30BF14D49}" srcOrd="0" destOrd="0" presId="urn:microsoft.com/office/officeart/2005/8/layout/hChevron3"/>
    <dgm:cxn modelId="{775E6ECF-90B8-4FEE-888C-ADF12E64ED16}" type="presOf" srcId="{646DA1AA-81DD-436B-92C1-16BAA7BDA6BC}" destId="{6B2BE01C-5740-4FB3-90AF-27C91194C12F}" srcOrd="0" destOrd="0" presId="urn:microsoft.com/office/officeart/2005/8/layout/hChevron3"/>
    <dgm:cxn modelId="{F4D88F09-7545-4E91-8E45-9592286CB798}" type="presParOf" srcId="{D9E48E4D-0E20-4F41-8415-9FD1C956CBE8}" destId="{B0D49853-12DE-4EBE-B9A6-02EA90F05CB0}" srcOrd="0" destOrd="0" presId="urn:microsoft.com/office/officeart/2005/8/layout/hChevron3"/>
    <dgm:cxn modelId="{F0C6F9FF-0548-4DBA-B5FE-8A5AAE5CFD45}" type="presParOf" srcId="{D9E48E4D-0E20-4F41-8415-9FD1C956CBE8}" destId="{0B5F89F8-7D25-4583-B375-DEE8B3966A42}" srcOrd="1" destOrd="0" presId="urn:microsoft.com/office/officeart/2005/8/layout/hChevron3"/>
    <dgm:cxn modelId="{CDC0C5C1-FF29-4D36-A333-1E670629DF31}" type="presParOf" srcId="{D9E48E4D-0E20-4F41-8415-9FD1C956CBE8}" destId="{A88AEE10-FD39-4B5C-B32E-3CFF2286D934}" srcOrd="2" destOrd="0" presId="urn:microsoft.com/office/officeart/2005/8/layout/hChevron3"/>
    <dgm:cxn modelId="{BBF56D59-587B-4879-A7D3-9E417F23BE18}" type="presParOf" srcId="{D9E48E4D-0E20-4F41-8415-9FD1C956CBE8}" destId="{6B938719-50AA-4B0D-BA2E-6042C66AB492}" srcOrd="3" destOrd="0" presId="urn:microsoft.com/office/officeart/2005/8/layout/hChevron3"/>
    <dgm:cxn modelId="{DA7D454B-EAC8-402A-8133-F3FB6060D73C}" type="presParOf" srcId="{D9E48E4D-0E20-4F41-8415-9FD1C956CBE8}" destId="{C678A781-F8D1-4FB3-B5A7-26D30BF14D49}" srcOrd="4" destOrd="0" presId="urn:microsoft.com/office/officeart/2005/8/layout/hChevron3"/>
    <dgm:cxn modelId="{36BD04A9-0782-46D7-8F48-F21473C45FED}" type="presParOf" srcId="{D9E48E4D-0E20-4F41-8415-9FD1C956CBE8}" destId="{A860629F-C4C0-4CF6-9826-46D0FEF92F78}" srcOrd="5" destOrd="0" presId="urn:microsoft.com/office/officeart/2005/8/layout/hChevron3"/>
    <dgm:cxn modelId="{7C592CBF-00E2-45AF-AC27-39B17C61DC2E}" type="presParOf" srcId="{D9E48E4D-0E20-4F41-8415-9FD1C956CBE8}" destId="{6B2BE01C-5740-4FB3-90AF-27C91194C12F}" srcOrd="6" destOrd="0" presId="urn:microsoft.com/office/officeart/2005/8/layout/hChevron3"/>
    <dgm:cxn modelId="{7FAD4A09-E81D-4571-A65F-B5FE183A14E4}" type="presParOf" srcId="{D9E48E4D-0E20-4F41-8415-9FD1C956CBE8}" destId="{28F97FEE-249B-4AB6-9514-56FC3F8256F6}" srcOrd="7" destOrd="0" presId="urn:microsoft.com/office/officeart/2005/8/layout/hChevron3"/>
    <dgm:cxn modelId="{E6A92CB0-BDB0-4383-8A99-B6477CB74DDB}" type="presParOf" srcId="{D9E48E4D-0E20-4F41-8415-9FD1C956CBE8}" destId="{A089CE49-852D-42C5-982A-4F0B54BA8B9E}" srcOrd="8" destOrd="0" presId="urn:microsoft.com/office/officeart/2005/8/layout/hChevron3"/>
    <dgm:cxn modelId="{81C328B7-9497-4B5C-A904-3A9941833AB4}" type="presParOf" srcId="{D9E48E4D-0E20-4F41-8415-9FD1C956CBE8}" destId="{46343195-3DEA-4F49-A6F2-D810EEA55CB2}" srcOrd="9" destOrd="0" presId="urn:microsoft.com/office/officeart/2005/8/layout/hChevron3"/>
    <dgm:cxn modelId="{FAEB9794-779B-4834-A656-68E129E4CD93}" type="presParOf" srcId="{D9E48E4D-0E20-4F41-8415-9FD1C956CBE8}" destId="{8FBF4C36-825B-4693-83D4-2FF6A73842BD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A31E95E1-2FD1-4033-B570-B5E671C24290}">
      <dgm:prSet/>
      <dgm:spPr/>
      <dgm:t>
        <a:bodyPr/>
        <a:lstStyle/>
        <a:p>
          <a:pPr latinLnBrk="1"/>
          <a:r>
            <a:rPr lang="ko-KR" altLang="en-US" dirty="0"/>
            <a:t>시장 분석</a:t>
          </a:r>
        </a:p>
      </dgm:t>
    </dgm:pt>
    <dgm:pt modelId="{72D05B46-279B-4943-82CA-EB55B726EAC1}" type="par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4B102119-A1DE-4A81-AF62-1FE4C6D4977A}" type="sib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3DD2156E-3E8D-42FC-B3A7-35D90058B984}">
      <dgm:prSet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마케팅 전략</a:t>
          </a:r>
        </a:p>
      </dgm:t>
    </dgm:pt>
    <dgm:pt modelId="{A766AEB1-3A44-4384-A903-42B57C4AA40E}" type="par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C85B642D-C898-42E8-A797-6B71E09EB939}" type="sib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646DA1AA-81DD-436B-92C1-16BAA7BDA6BC}">
      <dgm:prSet/>
      <dgm:spPr/>
      <dgm:t>
        <a:bodyPr/>
        <a:lstStyle/>
        <a:p>
          <a:pPr latinLnBrk="1"/>
          <a:r>
            <a:rPr lang="ko-KR" altLang="en-US" dirty="0"/>
            <a:t>광고 예시</a:t>
          </a:r>
        </a:p>
      </dgm:t>
    </dgm:pt>
    <dgm:pt modelId="{59643B78-9399-4A33-9E35-D6FC0F4DE178}" type="par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91C2B299-53E1-4194-8666-D9A42CD3A915}" type="sib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C3A749DC-27B1-41CA-B8D1-5B8AB54198B4}">
      <dgm:prSet/>
      <dgm:spPr/>
      <dgm:t>
        <a:bodyPr/>
        <a:lstStyle/>
        <a:p>
          <a:pPr latinLnBrk="1"/>
          <a:r>
            <a:rPr lang="ko-KR" altLang="en-US" dirty="0"/>
            <a:t>이벤트 예시</a:t>
          </a:r>
        </a:p>
      </dgm:t>
    </dgm:pt>
    <dgm:pt modelId="{368D4023-4B23-47F6-9772-37216C5274BF}" type="par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5E37C81E-CBB6-46C7-AE82-473638F0357B}" type="sib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3530D1AA-9E34-47D2-8E9D-5EBCED21DC3E}">
      <dgm:prSet/>
      <dgm:spPr/>
      <dgm:t>
        <a:bodyPr/>
        <a:lstStyle/>
        <a:p>
          <a:pPr latinLnBrk="1"/>
          <a:r>
            <a:rPr lang="ko-KR" altLang="en-US" dirty="0"/>
            <a:t>비즈니스 모델 캔버스</a:t>
          </a:r>
        </a:p>
      </dgm:t>
    </dgm:pt>
    <dgm:pt modelId="{2C134AA0-1704-41F2-9993-319FA131F4DD}" type="par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58CB5396-AD91-46B7-AF44-1E315F35494B}" type="sib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688B89F7-EF30-42BE-8548-5EE4D1EAB8FF}">
      <dgm:prSet/>
      <dgm:spPr/>
      <dgm:t>
        <a:bodyPr/>
        <a:lstStyle/>
        <a:p>
          <a:pPr latinLnBrk="1"/>
          <a:r>
            <a:rPr lang="ko-KR" altLang="en-US" dirty="0"/>
            <a:t>추세 예측</a:t>
          </a:r>
        </a:p>
      </dgm:t>
    </dgm:pt>
    <dgm:pt modelId="{291600F9-4258-47F1-A1ED-EEFC0BA1028A}" type="par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42EA0B79-3F9A-4D3F-87B0-0617624C355B}" type="sib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B0D49853-12DE-4EBE-B9A6-02EA90F05CB0}" type="pres">
      <dgm:prSet presAssocID="{A31E95E1-2FD1-4033-B570-B5E671C24290}" presName="parTxOnly" presStyleLbl="node1" presStyleIdx="0" presStyleCnt="6">
        <dgm:presLayoutVars>
          <dgm:bulletEnabled val="1"/>
        </dgm:presLayoutVars>
      </dgm:prSet>
      <dgm:spPr/>
    </dgm:pt>
    <dgm:pt modelId="{0B5F89F8-7D25-4583-B375-DEE8B3966A42}" type="pres">
      <dgm:prSet presAssocID="{4B102119-A1DE-4A81-AF62-1FE4C6D4977A}" presName="parSpace" presStyleCnt="0"/>
      <dgm:spPr/>
    </dgm:pt>
    <dgm:pt modelId="{A88AEE10-FD39-4B5C-B32E-3CFF2286D934}" type="pres">
      <dgm:prSet presAssocID="{688B89F7-EF30-42BE-8548-5EE4D1EAB8FF}" presName="parTxOnly" presStyleLbl="node1" presStyleIdx="1" presStyleCnt="6">
        <dgm:presLayoutVars>
          <dgm:bulletEnabled val="1"/>
        </dgm:presLayoutVars>
      </dgm:prSet>
      <dgm:spPr/>
    </dgm:pt>
    <dgm:pt modelId="{6B938719-50AA-4B0D-BA2E-6042C66AB492}" type="pres">
      <dgm:prSet presAssocID="{42EA0B79-3F9A-4D3F-87B0-0617624C355B}" presName="parSpace" presStyleCnt="0"/>
      <dgm:spPr/>
    </dgm:pt>
    <dgm:pt modelId="{C678A781-F8D1-4FB3-B5A7-26D30BF14D49}" type="pres">
      <dgm:prSet presAssocID="{3DD2156E-3E8D-42FC-B3A7-35D90058B984}" presName="parTxOnly" presStyleLbl="node1" presStyleIdx="2" presStyleCnt="6">
        <dgm:presLayoutVars>
          <dgm:bulletEnabled val="1"/>
        </dgm:presLayoutVars>
      </dgm:prSet>
      <dgm:spPr/>
    </dgm:pt>
    <dgm:pt modelId="{A860629F-C4C0-4CF6-9826-46D0FEF92F78}" type="pres">
      <dgm:prSet presAssocID="{C85B642D-C898-42E8-A797-6B71E09EB939}" presName="parSpace" presStyleCnt="0"/>
      <dgm:spPr/>
    </dgm:pt>
    <dgm:pt modelId="{6B2BE01C-5740-4FB3-90AF-27C91194C12F}" type="pres">
      <dgm:prSet presAssocID="{646DA1AA-81DD-436B-92C1-16BAA7BDA6BC}" presName="parTxOnly" presStyleLbl="node1" presStyleIdx="3" presStyleCnt="6">
        <dgm:presLayoutVars>
          <dgm:bulletEnabled val="1"/>
        </dgm:presLayoutVars>
      </dgm:prSet>
      <dgm:spPr/>
    </dgm:pt>
    <dgm:pt modelId="{28F97FEE-249B-4AB6-9514-56FC3F8256F6}" type="pres">
      <dgm:prSet presAssocID="{91C2B299-53E1-4194-8666-D9A42CD3A915}" presName="parSpace" presStyleCnt="0"/>
      <dgm:spPr/>
    </dgm:pt>
    <dgm:pt modelId="{A089CE49-852D-42C5-982A-4F0B54BA8B9E}" type="pres">
      <dgm:prSet presAssocID="{C3A749DC-27B1-41CA-B8D1-5B8AB54198B4}" presName="parTxOnly" presStyleLbl="node1" presStyleIdx="4" presStyleCnt="6">
        <dgm:presLayoutVars>
          <dgm:bulletEnabled val="1"/>
        </dgm:presLayoutVars>
      </dgm:prSet>
      <dgm:spPr/>
    </dgm:pt>
    <dgm:pt modelId="{46343195-3DEA-4F49-A6F2-D810EEA55CB2}" type="pres">
      <dgm:prSet presAssocID="{5E37C81E-CBB6-46C7-AE82-473638F0357B}" presName="parSpace" presStyleCnt="0"/>
      <dgm:spPr/>
    </dgm:pt>
    <dgm:pt modelId="{8FBF4C36-825B-4693-83D4-2FF6A73842BD}" type="pres">
      <dgm:prSet presAssocID="{3530D1AA-9E34-47D2-8E9D-5EBCED21DC3E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BAEFF501-B273-49C7-A24F-5B9ABE0CB51F}" srcId="{8BD5DFA1-F91A-4F90-AC78-81E4A6BD0B99}" destId="{688B89F7-EF30-42BE-8548-5EE4D1EAB8FF}" srcOrd="1" destOrd="0" parTransId="{291600F9-4258-47F1-A1ED-EEFC0BA1028A}" sibTransId="{42EA0B79-3F9A-4D3F-87B0-0617624C355B}"/>
    <dgm:cxn modelId="{796ED71B-B6C6-4360-B785-DD3C67DAD1FB}" srcId="{8BD5DFA1-F91A-4F90-AC78-81E4A6BD0B99}" destId="{3530D1AA-9E34-47D2-8E9D-5EBCED21DC3E}" srcOrd="5" destOrd="0" parTransId="{2C134AA0-1704-41F2-9993-319FA131F4DD}" sibTransId="{58CB5396-AD91-46B7-AF44-1E315F35494B}"/>
    <dgm:cxn modelId="{AF7C1B1D-6225-481B-8E05-0A533F61F62D}" type="presOf" srcId="{A31E95E1-2FD1-4033-B570-B5E671C24290}" destId="{B0D49853-12DE-4EBE-B9A6-02EA90F05CB0}" srcOrd="0" destOrd="0" presId="urn:microsoft.com/office/officeart/2005/8/layout/hChevron3"/>
    <dgm:cxn modelId="{45F7A42F-D224-4F0E-A4DE-E61A5CD47650}" srcId="{8BD5DFA1-F91A-4F90-AC78-81E4A6BD0B99}" destId="{C3A749DC-27B1-41CA-B8D1-5B8AB54198B4}" srcOrd="4" destOrd="0" parTransId="{368D4023-4B23-47F6-9772-37216C5274BF}" sibTransId="{5E37C81E-CBB6-46C7-AE82-473638F0357B}"/>
    <dgm:cxn modelId="{1FD2AE32-15BE-4BE7-B81F-31ED9FDA9082}" type="presOf" srcId="{688B89F7-EF30-42BE-8548-5EE4D1EAB8FF}" destId="{A88AEE10-FD39-4B5C-B32E-3CFF2286D934}" srcOrd="0" destOrd="0" presId="urn:microsoft.com/office/officeart/2005/8/layout/hChevron3"/>
    <dgm:cxn modelId="{8C2DD767-3574-4010-B813-602F33CCF278}" srcId="{8BD5DFA1-F91A-4F90-AC78-81E4A6BD0B99}" destId="{646DA1AA-81DD-436B-92C1-16BAA7BDA6BC}" srcOrd="3" destOrd="0" parTransId="{59643B78-9399-4A33-9E35-D6FC0F4DE178}" sibTransId="{91C2B299-53E1-4194-8666-D9A42CD3A915}"/>
    <dgm:cxn modelId="{4F9D1F6B-9E08-452E-908E-0E0BF25254BA}" type="presOf" srcId="{C3A749DC-27B1-41CA-B8D1-5B8AB54198B4}" destId="{A089CE49-852D-42C5-982A-4F0B54BA8B9E}" srcOrd="0" destOrd="0" presId="urn:microsoft.com/office/officeart/2005/8/layout/hChevron3"/>
    <dgm:cxn modelId="{6D1DA183-7D19-4B5D-8681-F6A81E36CE0D}" srcId="{8BD5DFA1-F91A-4F90-AC78-81E4A6BD0B99}" destId="{A31E95E1-2FD1-4033-B570-B5E671C24290}" srcOrd="0" destOrd="0" parTransId="{72D05B46-279B-4943-82CA-EB55B726EAC1}" sibTransId="{4B102119-A1DE-4A81-AF62-1FE4C6D4977A}"/>
    <dgm:cxn modelId="{1FC13C87-DC29-41FB-98CF-40E0792D37D9}" type="presOf" srcId="{3530D1AA-9E34-47D2-8E9D-5EBCED21DC3E}" destId="{8FBF4C36-825B-4693-83D4-2FF6A73842BD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B2A458A7-3AE1-4E02-94F2-ADCC0F4C2444}" srcId="{8BD5DFA1-F91A-4F90-AC78-81E4A6BD0B99}" destId="{3DD2156E-3E8D-42FC-B3A7-35D90058B984}" srcOrd="2" destOrd="0" parTransId="{A766AEB1-3A44-4384-A903-42B57C4AA40E}" sibTransId="{C85B642D-C898-42E8-A797-6B71E09EB939}"/>
    <dgm:cxn modelId="{E23B81A9-2C05-4EB8-818C-2BABCD198BE0}" type="presOf" srcId="{3DD2156E-3E8D-42FC-B3A7-35D90058B984}" destId="{C678A781-F8D1-4FB3-B5A7-26D30BF14D49}" srcOrd="0" destOrd="0" presId="urn:microsoft.com/office/officeart/2005/8/layout/hChevron3"/>
    <dgm:cxn modelId="{775E6ECF-90B8-4FEE-888C-ADF12E64ED16}" type="presOf" srcId="{646DA1AA-81DD-436B-92C1-16BAA7BDA6BC}" destId="{6B2BE01C-5740-4FB3-90AF-27C91194C12F}" srcOrd="0" destOrd="0" presId="urn:microsoft.com/office/officeart/2005/8/layout/hChevron3"/>
    <dgm:cxn modelId="{F4D88F09-7545-4E91-8E45-9592286CB798}" type="presParOf" srcId="{D9E48E4D-0E20-4F41-8415-9FD1C956CBE8}" destId="{B0D49853-12DE-4EBE-B9A6-02EA90F05CB0}" srcOrd="0" destOrd="0" presId="urn:microsoft.com/office/officeart/2005/8/layout/hChevron3"/>
    <dgm:cxn modelId="{F0C6F9FF-0548-4DBA-B5FE-8A5AAE5CFD45}" type="presParOf" srcId="{D9E48E4D-0E20-4F41-8415-9FD1C956CBE8}" destId="{0B5F89F8-7D25-4583-B375-DEE8B3966A42}" srcOrd="1" destOrd="0" presId="urn:microsoft.com/office/officeart/2005/8/layout/hChevron3"/>
    <dgm:cxn modelId="{CDC0C5C1-FF29-4D36-A333-1E670629DF31}" type="presParOf" srcId="{D9E48E4D-0E20-4F41-8415-9FD1C956CBE8}" destId="{A88AEE10-FD39-4B5C-B32E-3CFF2286D934}" srcOrd="2" destOrd="0" presId="urn:microsoft.com/office/officeart/2005/8/layout/hChevron3"/>
    <dgm:cxn modelId="{BBF56D59-587B-4879-A7D3-9E417F23BE18}" type="presParOf" srcId="{D9E48E4D-0E20-4F41-8415-9FD1C956CBE8}" destId="{6B938719-50AA-4B0D-BA2E-6042C66AB492}" srcOrd="3" destOrd="0" presId="urn:microsoft.com/office/officeart/2005/8/layout/hChevron3"/>
    <dgm:cxn modelId="{DA7D454B-EAC8-402A-8133-F3FB6060D73C}" type="presParOf" srcId="{D9E48E4D-0E20-4F41-8415-9FD1C956CBE8}" destId="{C678A781-F8D1-4FB3-B5A7-26D30BF14D49}" srcOrd="4" destOrd="0" presId="urn:microsoft.com/office/officeart/2005/8/layout/hChevron3"/>
    <dgm:cxn modelId="{36BD04A9-0782-46D7-8F48-F21473C45FED}" type="presParOf" srcId="{D9E48E4D-0E20-4F41-8415-9FD1C956CBE8}" destId="{A860629F-C4C0-4CF6-9826-46D0FEF92F78}" srcOrd="5" destOrd="0" presId="urn:microsoft.com/office/officeart/2005/8/layout/hChevron3"/>
    <dgm:cxn modelId="{7C592CBF-00E2-45AF-AC27-39B17C61DC2E}" type="presParOf" srcId="{D9E48E4D-0E20-4F41-8415-9FD1C956CBE8}" destId="{6B2BE01C-5740-4FB3-90AF-27C91194C12F}" srcOrd="6" destOrd="0" presId="urn:microsoft.com/office/officeart/2005/8/layout/hChevron3"/>
    <dgm:cxn modelId="{7FAD4A09-E81D-4571-A65F-B5FE183A14E4}" type="presParOf" srcId="{D9E48E4D-0E20-4F41-8415-9FD1C956CBE8}" destId="{28F97FEE-249B-4AB6-9514-56FC3F8256F6}" srcOrd="7" destOrd="0" presId="urn:microsoft.com/office/officeart/2005/8/layout/hChevron3"/>
    <dgm:cxn modelId="{E6A92CB0-BDB0-4383-8A99-B6477CB74DDB}" type="presParOf" srcId="{D9E48E4D-0E20-4F41-8415-9FD1C956CBE8}" destId="{A089CE49-852D-42C5-982A-4F0B54BA8B9E}" srcOrd="8" destOrd="0" presId="urn:microsoft.com/office/officeart/2005/8/layout/hChevron3"/>
    <dgm:cxn modelId="{81C328B7-9497-4B5C-A904-3A9941833AB4}" type="presParOf" srcId="{D9E48E4D-0E20-4F41-8415-9FD1C956CBE8}" destId="{46343195-3DEA-4F49-A6F2-D810EEA55CB2}" srcOrd="9" destOrd="0" presId="urn:microsoft.com/office/officeart/2005/8/layout/hChevron3"/>
    <dgm:cxn modelId="{FAEB9794-779B-4834-A656-68E129E4CD93}" type="presParOf" srcId="{D9E48E4D-0E20-4F41-8415-9FD1C956CBE8}" destId="{8FBF4C36-825B-4693-83D4-2FF6A73842BD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A31E95E1-2FD1-4033-B570-B5E671C24290}">
      <dgm:prSet/>
      <dgm:spPr/>
      <dgm:t>
        <a:bodyPr/>
        <a:lstStyle/>
        <a:p>
          <a:pPr latinLnBrk="1"/>
          <a:r>
            <a:rPr lang="ko-KR" altLang="en-US" dirty="0"/>
            <a:t>시장 분석</a:t>
          </a:r>
        </a:p>
      </dgm:t>
    </dgm:pt>
    <dgm:pt modelId="{72D05B46-279B-4943-82CA-EB55B726EAC1}" type="par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4B102119-A1DE-4A81-AF62-1FE4C6D4977A}" type="sib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3DD2156E-3E8D-42FC-B3A7-35D90058B984}">
      <dgm:prSet/>
      <dgm:spPr/>
      <dgm:t>
        <a:bodyPr/>
        <a:lstStyle/>
        <a:p>
          <a:pPr latinLnBrk="1"/>
          <a:r>
            <a:rPr lang="ko-KR" altLang="en-US" dirty="0"/>
            <a:t>마케팅 전략</a:t>
          </a:r>
        </a:p>
      </dgm:t>
    </dgm:pt>
    <dgm:pt modelId="{A766AEB1-3A44-4384-A903-42B57C4AA40E}" type="par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C85B642D-C898-42E8-A797-6B71E09EB939}" type="sib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646DA1AA-81DD-436B-92C1-16BAA7BDA6BC}">
      <dgm:prSet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광고 예시</a:t>
          </a:r>
        </a:p>
      </dgm:t>
    </dgm:pt>
    <dgm:pt modelId="{59643B78-9399-4A33-9E35-D6FC0F4DE178}" type="par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91C2B299-53E1-4194-8666-D9A42CD3A915}" type="sib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C3A749DC-27B1-41CA-B8D1-5B8AB54198B4}">
      <dgm:prSet/>
      <dgm:spPr/>
      <dgm:t>
        <a:bodyPr/>
        <a:lstStyle/>
        <a:p>
          <a:pPr latinLnBrk="1"/>
          <a:r>
            <a:rPr lang="ko-KR" altLang="en-US" dirty="0"/>
            <a:t>이벤트 예시</a:t>
          </a:r>
        </a:p>
      </dgm:t>
    </dgm:pt>
    <dgm:pt modelId="{368D4023-4B23-47F6-9772-37216C5274BF}" type="par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5E37C81E-CBB6-46C7-AE82-473638F0357B}" type="sib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3530D1AA-9E34-47D2-8E9D-5EBCED21DC3E}">
      <dgm:prSet/>
      <dgm:spPr/>
      <dgm:t>
        <a:bodyPr/>
        <a:lstStyle/>
        <a:p>
          <a:pPr latinLnBrk="1"/>
          <a:r>
            <a:rPr lang="ko-KR" altLang="en-US" dirty="0"/>
            <a:t>비즈니스 모델 캔버스</a:t>
          </a:r>
        </a:p>
      </dgm:t>
    </dgm:pt>
    <dgm:pt modelId="{2C134AA0-1704-41F2-9993-319FA131F4DD}" type="par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58CB5396-AD91-46B7-AF44-1E315F35494B}" type="sib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688B89F7-EF30-42BE-8548-5EE4D1EAB8FF}">
      <dgm:prSet/>
      <dgm:spPr/>
      <dgm:t>
        <a:bodyPr/>
        <a:lstStyle/>
        <a:p>
          <a:pPr latinLnBrk="1"/>
          <a:r>
            <a:rPr lang="ko-KR" altLang="en-US" dirty="0"/>
            <a:t>추세 예측</a:t>
          </a:r>
        </a:p>
      </dgm:t>
    </dgm:pt>
    <dgm:pt modelId="{291600F9-4258-47F1-A1ED-EEFC0BA1028A}" type="par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42EA0B79-3F9A-4D3F-87B0-0617624C355B}" type="sib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B0D49853-12DE-4EBE-B9A6-02EA90F05CB0}" type="pres">
      <dgm:prSet presAssocID="{A31E95E1-2FD1-4033-B570-B5E671C24290}" presName="parTxOnly" presStyleLbl="node1" presStyleIdx="0" presStyleCnt="6">
        <dgm:presLayoutVars>
          <dgm:bulletEnabled val="1"/>
        </dgm:presLayoutVars>
      </dgm:prSet>
      <dgm:spPr/>
    </dgm:pt>
    <dgm:pt modelId="{0B5F89F8-7D25-4583-B375-DEE8B3966A42}" type="pres">
      <dgm:prSet presAssocID="{4B102119-A1DE-4A81-AF62-1FE4C6D4977A}" presName="parSpace" presStyleCnt="0"/>
      <dgm:spPr/>
    </dgm:pt>
    <dgm:pt modelId="{A88AEE10-FD39-4B5C-B32E-3CFF2286D934}" type="pres">
      <dgm:prSet presAssocID="{688B89F7-EF30-42BE-8548-5EE4D1EAB8FF}" presName="parTxOnly" presStyleLbl="node1" presStyleIdx="1" presStyleCnt="6">
        <dgm:presLayoutVars>
          <dgm:bulletEnabled val="1"/>
        </dgm:presLayoutVars>
      </dgm:prSet>
      <dgm:spPr/>
    </dgm:pt>
    <dgm:pt modelId="{6B938719-50AA-4B0D-BA2E-6042C66AB492}" type="pres">
      <dgm:prSet presAssocID="{42EA0B79-3F9A-4D3F-87B0-0617624C355B}" presName="parSpace" presStyleCnt="0"/>
      <dgm:spPr/>
    </dgm:pt>
    <dgm:pt modelId="{C678A781-F8D1-4FB3-B5A7-26D30BF14D49}" type="pres">
      <dgm:prSet presAssocID="{3DD2156E-3E8D-42FC-B3A7-35D90058B984}" presName="parTxOnly" presStyleLbl="node1" presStyleIdx="2" presStyleCnt="6">
        <dgm:presLayoutVars>
          <dgm:bulletEnabled val="1"/>
        </dgm:presLayoutVars>
      </dgm:prSet>
      <dgm:spPr/>
    </dgm:pt>
    <dgm:pt modelId="{A860629F-C4C0-4CF6-9826-46D0FEF92F78}" type="pres">
      <dgm:prSet presAssocID="{C85B642D-C898-42E8-A797-6B71E09EB939}" presName="parSpace" presStyleCnt="0"/>
      <dgm:spPr/>
    </dgm:pt>
    <dgm:pt modelId="{6B2BE01C-5740-4FB3-90AF-27C91194C12F}" type="pres">
      <dgm:prSet presAssocID="{646DA1AA-81DD-436B-92C1-16BAA7BDA6BC}" presName="parTxOnly" presStyleLbl="node1" presStyleIdx="3" presStyleCnt="6">
        <dgm:presLayoutVars>
          <dgm:bulletEnabled val="1"/>
        </dgm:presLayoutVars>
      </dgm:prSet>
      <dgm:spPr/>
    </dgm:pt>
    <dgm:pt modelId="{28F97FEE-249B-4AB6-9514-56FC3F8256F6}" type="pres">
      <dgm:prSet presAssocID="{91C2B299-53E1-4194-8666-D9A42CD3A915}" presName="parSpace" presStyleCnt="0"/>
      <dgm:spPr/>
    </dgm:pt>
    <dgm:pt modelId="{A089CE49-852D-42C5-982A-4F0B54BA8B9E}" type="pres">
      <dgm:prSet presAssocID="{C3A749DC-27B1-41CA-B8D1-5B8AB54198B4}" presName="parTxOnly" presStyleLbl="node1" presStyleIdx="4" presStyleCnt="6">
        <dgm:presLayoutVars>
          <dgm:bulletEnabled val="1"/>
        </dgm:presLayoutVars>
      </dgm:prSet>
      <dgm:spPr/>
    </dgm:pt>
    <dgm:pt modelId="{46343195-3DEA-4F49-A6F2-D810EEA55CB2}" type="pres">
      <dgm:prSet presAssocID="{5E37C81E-CBB6-46C7-AE82-473638F0357B}" presName="parSpace" presStyleCnt="0"/>
      <dgm:spPr/>
    </dgm:pt>
    <dgm:pt modelId="{8FBF4C36-825B-4693-83D4-2FF6A73842BD}" type="pres">
      <dgm:prSet presAssocID="{3530D1AA-9E34-47D2-8E9D-5EBCED21DC3E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BAEFF501-B273-49C7-A24F-5B9ABE0CB51F}" srcId="{8BD5DFA1-F91A-4F90-AC78-81E4A6BD0B99}" destId="{688B89F7-EF30-42BE-8548-5EE4D1EAB8FF}" srcOrd="1" destOrd="0" parTransId="{291600F9-4258-47F1-A1ED-EEFC0BA1028A}" sibTransId="{42EA0B79-3F9A-4D3F-87B0-0617624C355B}"/>
    <dgm:cxn modelId="{796ED71B-B6C6-4360-B785-DD3C67DAD1FB}" srcId="{8BD5DFA1-F91A-4F90-AC78-81E4A6BD0B99}" destId="{3530D1AA-9E34-47D2-8E9D-5EBCED21DC3E}" srcOrd="5" destOrd="0" parTransId="{2C134AA0-1704-41F2-9993-319FA131F4DD}" sibTransId="{58CB5396-AD91-46B7-AF44-1E315F35494B}"/>
    <dgm:cxn modelId="{AF7C1B1D-6225-481B-8E05-0A533F61F62D}" type="presOf" srcId="{A31E95E1-2FD1-4033-B570-B5E671C24290}" destId="{B0D49853-12DE-4EBE-B9A6-02EA90F05CB0}" srcOrd="0" destOrd="0" presId="urn:microsoft.com/office/officeart/2005/8/layout/hChevron3"/>
    <dgm:cxn modelId="{45F7A42F-D224-4F0E-A4DE-E61A5CD47650}" srcId="{8BD5DFA1-F91A-4F90-AC78-81E4A6BD0B99}" destId="{C3A749DC-27B1-41CA-B8D1-5B8AB54198B4}" srcOrd="4" destOrd="0" parTransId="{368D4023-4B23-47F6-9772-37216C5274BF}" sibTransId="{5E37C81E-CBB6-46C7-AE82-473638F0357B}"/>
    <dgm:cxn modelId="{1FD2AE32-15BE-4BE7-B81F-31ED9FDA9082}" type="presOf" srcId="{688B89F7-EF30-42BE-8548-5EE4D1EAB8FF}" destId="{A88AEE10-FD39-4B5C-B32E-3CFF2286D934}" srcOrd="0" destOrd="0" presId="urn:microsoft.com/office/officeart/2005/8/layout/hChevron3"/>
    <dgm:cxn modelId="{8C2DD767-3574-4010-B813-602F33CCF278}" srcId="{8BD5DFA1-F91A-4F90-AC78-81E4A6BD0B99}" destId="{646DA1AA-81DD-436B-92C1-16BAA7BDA6BC}" srcOrd="3" destOrd="0" parTransId="{59643B78-9399-4A33-9E35-D6FC0F4DE178}" sibTransId="{91C2B299-53E1-4194-8666-D9A42CD3A915}"/>
    <dgm:cxn modelId="{4F9D1F6B-9E08-452E-908E-0E0BF25254BA}" type="presOf" srcId="{C3A749DC-27B1-41CA-B8D1-5B8AB54198B4}" destId="{A089CE49-852D-42C5-982A-4F0B54BA8B9E}" srcOrd="0" destOrd="0" presId="urn:microsoft.com/office/officeart/2005/8/layout/hChevron3"/>
    <dgm:cxn modelId="{6D1DA183-7D19-4B5D-8681-F6A81E36CE0D}" srcId="{8BD5DFA1-F91A-4F90-AC78-81E4A6BD0B99}" destId="{A31E95E1-2FD1-4033-B570-B5E671C24290}" srcOrd="0" destOrd="0" parTransId="{72D05B46-279B-4943-82CA-EB55B726EAC1}" sibTransId="{4B102119-A1DE-4A81-AF62-1FE4C6D4977A}"/>
    <dgm:cxn modelId="{1FC13C87-DC29-41FB-98CF-40E0792D37D9}" type="presOf" srcId="{3530D1AA-9E34-47D2-8E9D-5EBCED21DC3E}" destId="{8FBF4C36-825B-4693-83D4-2FF6A73842BD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B2A458A7-3AE1-4E02-94F2-ADCC0F4C2444}" srcId="{8BD5DFA1-F91A-4F90-AC78-81E4A6BD0B99}" destId="{3DD2156E-3E8D-42FC-B3A7-35D90058B984}" srcOrd="2" destOrd="0" parTransId="{A766AEB1-3A44-4384-A903-42B57C4AA40E}" sibTransId="{C85B642D-C898-42E8-A797-6B71E09EB939}"/>
    <dgm:cxn modelId="{E23B81A9-2C05-4EB8-818C-2BABCD198BE0}" type="presOf" srcId="{3DD2156E-3E8D-42FC-B3A7-35D90058B984}" destId="{C678A781-F8D1-4FB3-B5A7-26D30BF14D49}" srcOrd="0" destOrd="0" presId="urn:microsoft.com/office/officeart/2005/8/layout/hChevron3"/>
    <dgm:cxn modelId="{775E6ECF-90B8-4FEE-888C-ADF12E64ED16}" type="presOf" srcId="{646DA1AA-81DD-436B-92C1-16BAA7BDA6BC}" destId="{6B2BE01C-5740-4FB3-90AF-27C91194C12F}" srcOrd="0" destOrd="0" presId="urn:microsoft.com/office/officeart/2005/8/layout/hChevron3"/>
    <dgm:cxn modelId="{F4D88F09-7545-4E91-8E45-9592286CB798}" type="presParOf" srcId="{D9E48E4D-0E20-4F41-8415-9FD1C956CBE8}" destId="{B0D49853-12DE-4EBE-B9A6-02EA90F05CB0}" srcOrd="0" destOrd="0" presId="urn:microsoft.com/office/officeart/2005/8/layout/hChevron3"/>
    <dgm:cxn modelId="{F0C6F9FF-0548-4DBA-B5FE-8A5AAE5CFD45}" type="presParOf" srcId="{D9E48E4D-0E20-4F41-8415-9FD1C956CBE8}" destId="{0B5F89F8-7D25-4583-B375-DEE8B3966A42}" srcOrd="1" destOrd="0" presId="urn:microsoft.com/office/officeart/2005/8/layout/hChevron3"/>
    <dgm:cxn modelId="{CDC0C5C1-FF29-4D36-A333-1E670629DF31}" type="presParOf" srcId="{D9E48E4D-0E20-4F41-8415-9FD1C956CBE8}" destId="{A88AEE10-FD39-4B5C-B32E-3CFF2286D934}" srcOrd="2" destOrd="0" presId="urn:microsoft.com/office/officeart/2005/8/layout/hChevron3"/>
    <dgm:cxn modelId="{BBF56D59-587B-4879-A7D3-9E417F23BE18}" type="presParOf" srcId="{D9E48E4D-0E20-4F41-8415-9FD1C956CBE8}" destId="{6B938719-50AA-4B0D-BA2E-6042C66AB492}" srcOrd="3" destOrd="0" presId="urn:microsoft.com/office/officeart/2005/8/layout/hChevron3"/>
    <dgm:cxn modelId="{DA7D454B-EAC8-402A-8133-F3FB6060D73C}" type="presParOf" srcId="{D9E48E4D-0E20-4F41-8415-9FD1C956CBE8}" destId="{C678A781-F8D1-4FB3-B5A7-26D30BF14D49}" srcOrd="4" destOrd="0" presId="urn:microsoft.com/office/officeart/2005/8/layout/hChevron3"/>
    <dgm:cxn modelId="{36BD04A9-0782-46D7-8F48-F21473C45FED}" type="presParOf" srcId="{D9E48E4D-0E20-4F41-8415-9FD1C956CBE8}" destId="{A860629F-C4C0-4CF6-9826-46D0FEF92F78}" srcOrd="5" destOrd="0" presId="urn:microsoft.com/office/officeart/2005/8/layout/hChevron3"/>
    <dgm:cxn modelId="{7C592CBF-00E2-45AF-AC27-39B17C61DC2E}" type="presParOf" srcId="{D9E48E4D-0E20-4F41-8415-9FD1C956CBE8}" destId="{6B2BE01C-5740-4FB3-90AF-27C91194C12F}" srcOrd="6" destOrd="0" presId="urn:microsoft.com/office/officeart/2005/8/layout/hChevron3"/>
    <dgm:cxn modelId="{7FAD4A09-E81D-4571-A65F-B5FE183A14E4}" type="presParOf" srcId="{D9E48E4D-0E20-4F41-8415-9FD1C956CBE8}" destId="{28F97FEE-249B-4AB6-9514-56FC3F8256F6}" srcOrd="7" destOrd="0" presId="urn:microsoft.com/office/officeart/2005/8/layout/hChevron3"/>
    <dgm:cxn modelId="{E6A92CB0-BDB0-4383-8A99-B6477CB74DDB}" type="presParOf" srcId="{D9E48E4D-0E20-4F41-8415-9FD1C956CBE8}" destId="{A089CE49-852D-42C5-982A-4F0B54BA8B9E}" srcOrd="8" destOrd="0" presId="urn:microsoft.com/office/officeart/2005/8/layout/hChevron3"/>
    <dgm:cxn modelId="{81C328B7-9497-4B5C-A904-3A9941833AB4}" type="presParOf" srcId="{D9E48E4D-0E20-4F41-8415-9FD1C956CBE8}" destId="{46343195-3DEA-4F49-A6F2-D810EEA55CB2}" srcOrd="9" destOrd="0" presId="urn:microsoft.com/office/officeart/2005/8/layout/hChevron3"/>
    <dgm:cxn modelId="{FAEB9794-779B-4834-A656-68E129E4CD93}" type="presParOf" srcId="{D9E48E4D-0E20-4F41-8415-9FD1C956CBE8}" destId="{8FBF4C36-825B-4693-83D4-2FF6A73842BD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A31E95E1-2FD1-4033-B570-B5E671C24290}">
      <dgm:prSet/>
      <dgm:spPr/>
      <dgm:t>
        <a:bodyPr/>
        <a:lstStyle/>
        <a:p>
          <a:pPr latinLnBrk="1"/>
          <a:r>
            <a:rPr lang="ko-KR" altLang="en-US" dirty="0"/>
            <a:t>시장 분석</a:t>
          </a:r>
        </a:p>
      </dgm:t>
    </dgm:pt>
    <dgm:pt modelId="{72D05B46-279B-4943-82CA-EB55B726EAC1}" type="par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4B102119-A1DE-4A81-AF62-1FE4C6D4977A}" type="sib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3DD2156E-3E8D-42FC-B3A7-35D90058B984}">
      <dgm:prSet/>
      <dgm:spPr/>
      <dgm:t>
        <a:bodyPr/>
        <a:lstStyle/>
        <a:p>
          <a:pPr latinLnBrk="1"/>
          <a:r>
            <a:rPr lang="ko-KR" altLang="en-US" dirty="0"/>
            <a:t>마케팅 전략</a:t>
          </a:r>
        </a:p>
      </dgm:t>
    </dgm:pt>
    <dgm:pt modelId="{A766AEB1-3A44-4384-A903-42B57C4AA40E}" type="par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C85B642D-C898-42E8-A797-6B71E09EB939}" type="sib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646DA1AA-81DD-436B-92C1-16BAA7BDA6BC}">
      <dgm:prSet/>
      <dgm:spPr/>
      <dgm:t>
        <a:bodyPr/>
        <a:lstStyle/>
        <a:p>
          <a:pPr latinLnBrk="1"/>
          <a:r>
            <a:rPr lang="ko-KR" altLang="en-US" dirty="0"/>
            <a:t>광고 예시</a:t>
          </a:r>
        </a:p>
      </dgm:t>
    </dgm:pt>
    <dgm:pt modelId="{59643B78-9399-4A33-9E35-D6FC0F4DE178}" type="par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91C2B299-53E1-4194-8666-D9A42CD3A915}" type="sib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C3A749DC-27B1-41CA-B8D1-5B8AB54198B4}">
      <dgm:prSet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이벤트 예시</a:t>
          </a:r>
        </a:p>
      </dgm:t>
    </dgm:pt>
    <dgm:pt modelId="{368D4023-4B23-47F6-9772-37216C5274BF}" type="par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5E37C81E-CBB6-46C7-AE82-473638F0357B}" type="sib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3530D1AA-9E34-47D2-8E9D-5EBCED21DC3E}">
      <dgm:prSet/>
      <dgm:spPr/>
      <dgm:t>
        <a:bodyPr/>
        <a:lstStyle/>
        <a:p>
          <a:pPr latinLnBrk="1"/>
          <a:r>
            <a:rPr lang="ko-KR" altLang="en-US" dirty="0"/>
            <a:t>비즈니스 모델 캔버스</a:t>
          </a:r>
        </a:p>
      </dgm:t>
    </dgm:pt>
    <dgm:pt modelId="{2C134AA0-1704-41F2-9993-319FA131F4DD}" type="par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58CB5396-AD91-46B7-AF44-1E315F35494B}" type="sib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688B89F7-EF30-42BE-8548-5EE4D1EAB8FF}">
      <dgm:prSet/>
      <dgm:spPr/>
      <dgm:t>
        <a:bodyPr/>
        <a:lstStyle/>
        <a:p>
          <a:pPr latinLnBrk="1"/>
          <a:r>
            <a:rPr lang="ko-KR" altLang="en-US" dirty="0"/>
            <a:t>추세 예측</a:t>
          </a:r>
        </a:p>
      </dgm:t>
    </dgm:pt>
    <dgm:pt modelId="{291600F9-4258-47F1-A1ED-EEFC0BA1028A}" type="par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42EA0B79-3F9A-4D3F-87B0-0617624C355B}" type="sib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B0D49853-12DE-4EBE-B9A6-02EA90F05CB0}" type="pres">
      <dgm:prSet presAssocID="{A31E95E1-2FD1-4033-B570-B5E671C24290}" presName="parTxOnly" presStyleLbl="node1" presStyleIdx="0" presStyleCnt="6">
        <dgm:presLayoutVars>
          <dgm:bulletEnabled val="1"/>
        </dgm:presLayoutVars>
      </dgm:prSet>
      <dgm:spPr/>
    </dgm:pt>
    <dgm:pt modelId="{0B5F89F8-7D25-4583-B375-DEE8B3966A42}" type="pres">
      <dgm:prSet presAssocID="{4B102119-A1DE-4A81-AF62-1FE4C6D4977A}" presName="parSpace" presStyleCnt="0"/>
      <dgm:spPr/>
    </dgm:pt>
    <dgm:pt modelId="{A88AEE10-FD39-4B5C-B32E-3CFF2286D934}" type="pres">
      <dgm:prSet presAssocID="{688B89F7-EF30-42BE-8548-5EE4D1EAB8FF}" presName="parTxOnly" presStyleLbl="node1" presStyleIdx="1" presStyleCnt="6">
        <dgm:presLayoutVars>
          <dgm:bulletEnabled val="1"/>
        </dgm:presLayoutVars>
      </dgm:prSet>
      <dgm:spPr/>
    </dgm:pt>
    <dgm:pt modelId="{6B938719-50AA-4B0D-BA2E-6042C66AB492}" type="pres">
      <dgm:prSet presAssocID="{42EA0B79-3F9A-4D3F-87B0-0617624C355B}" presName="parSpace" presStyleCnt="0"/>
      <dgm:spPr/>
    </dgm:pt>
    <dgm:pt modelId="{C678A781-F8D1-4FB3-B5A7-26D30BF14D49}" type="pres">
      <dgm:prSet presAssocID="{3DD2156E-3E8D-42FC-B3A7-35D90058B984}" presName="parTxOnly" presStyleLbl="node1" presStyleIdx="2" presStyleCnt="6">
        <dgm:presLayoutVars>
          <dgm:bulletEnabled val="1"/>
        </dgm:presLayoutVars>
      </dgm:prSet>
      <dgm:spPr/>
    </dgm:pt>
    <dgm:pt modelId="{A860629F-C4C0-4CF6-9826-46D0FEF92F78}" type="pres">
      <dgm:prSet presAssocID="{C85B642D-C898-42E8-A797-6B71E09EB939}" presName="parSpace" presStyleCnt="0"/>
      <dgm:spPr/>
    </dgm:pt>
    <dgm:pt modelId="{6B2BE01C-5740-4FB3-90AF-27C91194C12F}" type="pres">
      <dgm:prSet presAssocID="{646DA1AA-81DD-436B-92C1-16BAA7BDA6BC}" presName="parTxOnly" presStyleLbl="node1" presStyleIdx="3" presStyleCnt="6">
        <dgm:presLayoutVars>
          <dgm:bulletEnabled val="1"/>
        </dgm:presLayoutVars>
      </dgm:prSet>
      <dgm:spPr/>
    </dgm:pt>
    <dgm:pt modelId="{28F97FEE-249B-4AB6-9514-56FC3F8256F6}" type="pres">
      <dgm:prSet presAssocID="{91C2B299-53E1-4194-8666-D9A42CD3A915}" presName="parSpace" presStyleCnt="0"/>
      <dgm:spPr/>
    </dgm:pt>
    <dgm:pt modelId="{A089CE49-852D-42C5-982A-4F0B54BA8B9E}" type="pres">
      <dgm:prSet presAssocID="{C3A749DC-27B1-41CA-B8D1-5B8AB54198B4}" presName="parTxOnly" presStyleLbl="node1" presStyleIdx="4" presStyleCnt="6">
        <dgm:presLayoutVars>
          <dgm:bulletEnabled val="1"/>
        </dgm:presLayoutVars>
      </dgm:prSet>
      <dgm:spPr/>
    </dgm:pt>
    <dgm:pt modelId="{46343195-3DEA-4F49-A6F2-D810EEA55CB2}" type="pres">
      <dgm:prSet presAssocID="{5E37C81E-CBB6-46C7-AE82-473638F0357B}" presName="parSpace" presStyleCnt="0"/>
      <dgm:spPr/>
    </dgm:pt>
    <dgm:pt modelId="{8FBF4C36-825B-4693-83D4-2FF6A73842BD}" type="pres">
      <dgm:prSet presAssocID="{3530D1AA-9E34-47D2-8E9D-5EBCED21DC3E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BAEFF501-B273-49C7-A24F-5B9ABE0CB51F}" srcId="{8BD5DFA1-F91A-4F90-AC78-81E4A6BD0B99}" destId="{688B89F7-EF30-42BE-8548-5EE4D1EAB8FF}" srcOrd="1" destOrd="0" parTransId="{291600F9-4258-47F1-A1ED-EEFC0BA1028A}" sibTransId="{42EA0B79-3F9A-4D3F-87B0-0617624C355B}"/>
    <dgm:cxn modelId="{796ED71B-B6C6-4360-B785-DD3C67DAD1FB}" srcId="{8BD5DFA1-F91A-4F90-AC78-81E4A6BD0B99}" destId="{3530D1AA-9E34-47D2-8E9D-5EBCED21DC3E}" srcOrd="5" destOrd="0" parTransId="{2C134AA0-1704-41F2-9993-319FA131F4DD}" sibTransId="{58CB5396-AD91-46B7-AF44-1E315F35494B}"/>
    <dgm:cxn modelId="{AF7C1B1D-6225-481B-8E05-0A533F61F62D}" type="presOf" srcId="{A31E95E1-2FD1-4033-B570-B5E671C24290}" destId="{B0D49853-12DE-4EBE-B9A6-02EA90F05CB0}" srcOrd="0" destOrd="0" presId="urn:microsoft.com/office/officeart/2005/8/layout/hChevron3"/>
    <dgm:cxn modelId="{45F7A42F-D224-4F0E-A4DE-E61A5CD47650}" srcId="{8BD5DFA1-F91A-4F90-AC78-81E4A6BD0B99}" destId="{C3A749DC-27B1-41CA-B8D1-5B8AB54198B4}" srcOrd="4" destOrd="0" parTransId="{368D4023-4B23-47F6-9772-37216C5274BF}" sibTransId="{5E37C81E-CBB6-46C7-AE82-473638F0357B}"/>
    <dgm:cxn modelId="{1FD2AE32-15BE-4BE7-B81F-31ED9FDA9082}" type="presOf" srcId="{688B89F7-EF30-42BE-8548-5EE4D1EAB8FF}" destId="{A88AEE10-FD39-4B5C-B32E-3CFF2286D934}" srcOrd="0" destOrd="0" presId="urn:microsoft.com/office/officeart/2005/8/layout/hChevron3"/>
    <dgm:cxn modelId="{8C2DD767-3574-4010-B813-602F33CCF278}" srcId="{8BD5DFA1-F91A-4F90-AC78-81E4A6BD0B99}" destId="{646DA1AA-81DD-436B-92C1-16BAA7BDA6BC}" srcOrd="3" destOrd="0" parTransId="{59643B78-9399-4A33-9E35-D6FC0F4DE178}" sibTransId="{91C2B299-53E1-4194-8666-D9A42CD3A915}"/>
    <dgm:cxn modelId="{4F9D1F6B-9E08-452E-908E-0E0BF25254BA}" type="presOf" srcId="{C3A749DC-27B1-41CA-B8D1-5B8AB54198B4}" destId="{A089CE49-852D-42C5-982A-4F0B54BA8B9E}" srcOrd="0" destOrd="0" presId="urn:microsoft.com/office/officeart/2005/8/layout/hChevron3"/>
    <dgm:cxn modelId="{6D1DA183-7D19-4B5D-8681-F6A81E36CE0D}" srcId="{8BD5DFA1-F91A-4F90-AC78-81E4A6BD0B99}" destId="{A31E95E1-2FD1-4033-B570-B5E671C24290}" srcOrd="0" destOrd="0" parTransId="{72D05B46-279B-4943-82CA-EB55B726EAC1}" sibTransId="{4B102119-A1DE-4A81-AF62-1FE4C6D4977A}"/>
    <dgm:cxn modelId="{1FC13C87-DC29-41FB-98CF-40E0792D37D9}" type="presOf" srcId="{3530D1AA-9E34-47D2-8E9D-5EBCED21DC3E}" destId="{8FBF4C36-825B-4693-83D4-2FF6A73842BD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B2A458A7-3AE1-4E02-94F2-ADCC0F4C2444}" srcId="{8BD5DFA1-F91A-4F90-AC78-81E4A6BD0B99}" destId="{3DD2156E-3E8D-42FC-B3A7-35D90058B984}" srcOrd="2" destOrd="0" parTransId="{A766AEB1-3A44-4384-A903-42B57C4AA40E}" sibTransId="{C85B642D-C898-42E8-A797-6B71E09EB939}"/>
    <dgm:cxn modelId="{E23B81A9-2C05-4EB8-818C-2BABCD198BE0}" type="presOf" srcId="{3DD2156E-3E8D-42FC-B3A7-35D90058B984}" destId="{C678A781-F8D1-4FB3-B5A7-26D30BF14D49}" srcOrd="0" destOrd="0" presId="urn:microsoft.com/office/officeart/2005/8/layout/hChevron3"/>
    <dgm:cxn modelId="{775E6ECF-90B8-4FEE-888C-ADF12E64ED16}" type="presOf" srcId="{646DA1AA-81DD-436B-92C1-16BAA7BDA6BC}" destId="{6B2BE01C-5740-4FB3-90AF-27C91194C12F}" srcOrd="0" destOrd="0" presId="urn:microsoft.com/office/officeart/2005/8/layout/hChevron3"/>
    <dgm:cxn modelId="{F4D88F09-7545-4E91-8E45-9592286CB798}" type="presParOf" srcId="{D9E48E4D-0E20-4F41-8415-9FD1C956CBE8}" destId="{B0D49853-12DE-4EBE-B9A6-02EA90F05CB0}" srcOrd="0" destOrd="0" presId="urn:microsoft.com/office/officeart/2005/8/layout/hChevron3"/>
    <dgm:cxn modelId="{F0C6F9FF-0548-4DBA-B5FE-8A5AAE5CFD45}" type="presParOf" srcId="{D9E48E4D-0E20-4F41-8415-9FD1C956CBE8}" destId="{0B5F89F8-7D25-4583-B375-DEE8B3966A42}" srcOrd="1" destOrd="0" presId="urn:microsoft.com/office/officeart/2005/8/layout/hChevron3"/>
    <dgm:cxn modelId="{CDC0C5C1-FF29-4D36-A333-1E670629DF31}" type="presParOf" srcId="{D9E48E4D-0E20-4F41-8415-9FD1C956CBE8}" destId="{A88AEE10-FD39-4B5C-B32E-3CFF2286D934}" srcOrd="2" destOrd="0" presId="urn:microsoft.com/office/officeart/2005/8/layout/hChevron3"/>
    <dgm:cxn modelId="{BBF56D59-587B-4879-A7D3-9E417F23BE18}" type="presParOf" srcId="{D9E48E4D-0E20-4F41-8415-9FD1C956CBE8}" destId="{6B938719-50AA-4B0D-BA2E-6042C66AB492}" srcOrd="3" destOrd="0" presId="urn:microsoft.com/office/officeart/2005/8/layout/hChevron3"/>
    <dgm:cxn modelId="{DA7D454B-EAC8-402A-8133-F3FB6060D73C}" type="presParOf" srcId="{D9E48E4D-0E20-4F41-8415-9FD1C956CBE8}" destId="{C678A781-F8D1-4FB3-B5A7-26D30BF14D49}" srcOrd="4" destOrd="0" presId="urn:microsoft.com/office/officeart/2005/8/layout/hChevron3"/>
    <dgm:cxn modelId="{36BD04A9-0782-46D7-8F48-F21473C45FED}" type="presParOf" srcId="{D9E48E4D-0E20-4F41-8415-9FD1C956CBE8}" destId="{A860629F-C4C0-4CF6-9826-46D0FEF92F78}" srcOrd="5" destOrd="0" presId="urn:microsoft.com/office/officeart/2005/8/layout/hChevron3"/>
    <dgm:cxn modelId="{7C592CBF-00E2-45AF-AC27-39B17C61DC2E}" type="presParOf" srcId="{D9E48E4D-0E20-4F41-8415-9FD1C956CBE8}" destId="{6B2BE01C-5740-4FB3-90AF-27C91194C12F}" srcOrd="6" destOrd="0" presId="urn:microsoft.com/office/officeart/2005/8/layout/hChevron3"/>
    <dgm:cxn modelId="{7FAD4A09-E81D-4571-A65F-B5FE183A14E4}" type="presParOf" srcId="{D9E48E4D-0E20-4F41-8415-9FD1C956CBE8}" destId="{28F97FEE-249B-4AB6-9514-56FC3F8256F6}" srcOrd="7" destOrd="0" presId="urn:microsoft.com/office/officeart/2005/8/layout/hChevron3"/>
    <dgm:cxn modelId="{E6A92CB0-BDB0-4383-8A99-B6477CB74DDB}" type="presParOf" srcId="{D9E48E4D-0E20-4F41-8415-9FD1C956CBE8}" destId="{A089CE49-852D-42C5-982A-4F0B54BA8B9E}" srcOrd="8" destOrd="0" presId="urn:microsoft.com/office/officeart/2005/8/layout/hChevron3"/>
    <dgm:cxn modelId="{81C328B7-9497-4B5C-A904-3A9941833AB4}" type="presParOf" srcId="{D9E48E4D-0E20-4F41-8415-9FD1C956CBE8}" destId="{46343195-3DEA-4F49-A6F2-D810EEA55CB2}" srcOrd="9" destOrd="0" presId="urn:microsoft.com/office/officeart/2005/8/layout/hChevron3"/>
    <dgm:cxn modelId="{FAEB9794-779B-4834-A656-68E129E4CD93}" type="presParOf" srcId="{D9E48E4D-0E20-4F41-8415-9FD1C956CBE8}" destId="{8FBF4C36-825B-4693-83D4-2FF6A73842BD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A31E95E1-2FD1-4033-B570-B5E671C24290}">
      <dgm:prSet/>
      <dgm:spPr/>
      <dgm:t>
        <a:bodyPr/>
        <a:lstStyle/>
        <a:p>
          <a:pPr latinLnBrk="1"/>
          <a:r>
            <a:rPr lang="ko-KR" altLang="en-US" dirty="0"/>
            <a:t>시장 분석</a:t>
          </a:r>
        </a:p>
      </dgm:t>
    </dgm:pt>
    <dgm:pt modelId="{72D05B46-279B-4943-82CA-EB55B726EAC1}" type="par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4B102119-A1DE-4A81-AF62-1FE4C6D4977A}" type="sibTrans" cxnId="{6D1DA183-7D19-4B5D-8681-F6A81E36CE0D}">
      <dgm:prSet/>
      <dgm:spPr/>
      <dgm:t>
        <a:bodyPr/>
        <a:lstStyle/>
        <a:p>
          <a:pPr latinLnBrk="1"/>
          <a:endParaRPr lang="ko-KR" altLang="en-US"/>
        </a:p>
      </dgm:t>
    </dgm:pt>
    <dgm:pt modelId="{3DD2156E-3E8D-42FC-B3A7-35D90058B984}">
      <dgm:prSet/>
      <dgm:spPr/>
      <dgm:t>
        <a:bodyPr/>
        <a:lstStyle/>
        <a:p>
          <a:pPr latinLnBrk="1"/>
          <a:r>
            <a:rPr lang="ko-KR" altLang="en-US" dirty="0"/>
            <a:t>마케팅 전략</a:t>
          </a:r>
        </a:p>
      </dgm:t>
    </dgm:pt>
    <dgm:pt modelId="{A766AEB1-3A44-4384-A903-42B57C4AA40E}" type="par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C85B642D-C898-42E8-A797-6B71E09EB939}" type="sibTrans" cxnId="{B2A458A7-3AE1-4E02-94F2-ADCC0F4C2444}">
      <dgm:prSet/>
      <dgm:spPr/>
      <dgm:t>
        <a:bodyPr/>
        <a:lstStyle/>
        <a:p>
          <a:pPr latinLnBrk="1"/>
          <a:endParaRPr lang="ko-KR" altLang="en-US"/>
        </a:p>
      </dgm:t>
    </dgm:pt>
    <dgm:pt modelId="{646DA1AA-81DD-436B-92C1-16BAA7BDA6BC}">
      <dgm:prSet/>
      <dgm:spPr/>
      <dgm:t>
        <a:bodyPr/>
        <a:lstStyle/>
        <a:p>
          <a:pPr latinLnBrk="1"/>
          <a:r>
            <a:rPr lang="ko-KR" altLang="en-US" dirty="0"/>
            <a:t>광고 예시</a:t>
          </a:r>
        </a:p>
      </dgm:t>
    </dgm:pt>
    <dgm:pt modelId="{59643B78-9399-4A33-9E35-D6FC0F4DE178}" type="par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91C2B299-53E1-4194-8666-D9A42CD3A915}" type="sibTrans" cxnId="{8C2DD767-3574-4010-B813-602F33CCF278}">
      <dgm:prSet/>
      <dgm:spPr/>
      <dgm:t>
        <a:bodyPr/>
        <a:lstStyle/>
        <a:p>
          <a:pPr latinLnBrk="1"/>
          <a:endParaRPr lang="ko-KR" altLang="en-US"/>
        </a:p>
      </dgm:t>
    </dgm:pt>
    <dgm:pt modelId="{C3A749DC-27B1-41CA-B8D1-5B8AB54198B4}">
      <dgm:prSet/>
      <dgm:spPr/>
      <dgm:t>
        <a:bodyPr/>
        <a:lstStyle/>
        <a:p>
          <a:pPr latinLnBrk="1"/>
          <a:r>
            <a:rPr lang="ko-KR" altLang="en-US" dirty="0"/>
            <a:t>이벤트 예시</a:t>
          </a:r>
        </a:p>
      </dgm:t>
    </dgm:pt>
    <dgm:pt modelId="{368D4023-4B23-47F6-9772-37216C5274BF}" type="par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5E37C81E-CBB6-46C7-AE82-473638F0357B}" type="sibTrans" cxnId="{45F7A42F-D224-4F0E-A4DE-E61A5CD47650}">
      <dgm:prSet/>
      <dgm:spPr/>
      <dgm:t>
        <a:bodyPr/>
        <a:lstStyle/>
        <a:p>
          <a:pPr latinLnBrk="1"/>
          <a:endParaRPr lang="ko-KR" altLang="en-US"/>
        </a:p>
      </dgm:t>
    </dgm:pt>
    <dgm:pt modelId="{3530D1AA-9E34-47D2-8E9D-5EBCED21DC3E}">
      <dgm:prSet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비즈니스 모델 캔버스</a:t>
          </a:r>
        </a:p>
      </dgm:t>
    </dgm:pt>
    <dgm:pt modelId="{2C134AA0-1704-41F2-9993-319FA131F4DD}" type="par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58CB5396-AD91-46B7-AF44-1E315F35494B}" type="sibTrans" cxnId="{796ED71B-B6C6-4360-B785-DD3C67DAD1FB}">
      <dgm:prSet/>
      <dgm:spPr/>
      <dgm:t>
        <a:bodyPr/>
        <a:lstStyle/>
        <a:p>
          <a:pPr latinLnBrk="1"/>
          <a:endParaRPr lang="ko-KR" altLang="en-US"/>
        </a:p>
      </dgm:t>
    </dgm:pt>
    <dgm:pt modelId="{688B89F7-EF30-42BE-8548-5EE4D1EAB8FF}">
      <dgm:prSet/>
      <dgm:spPr/>
      <dgm:t>
        <a:bodyPr/>
        <a:lstStyle/>
        <a:p>
          <a:pPr latinLnBrk="1"/>
          <a:r>
            <a:rPr lang="ko-KR" altLang="en-US" dirty="0"/>
            <a:t>추세 예측</a:t>
          </a:r>
        </a:p>
      </dgm:t>
    </dgm:pt>
    <dgm:pt modelId="{291600F9-4258-47F1-A1ED-EEFC0BA1028A}" type="par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42EA0B79-3F9A-4D3F-87B0-0617624C355B}" type="sibTrans" cxnId="{BAEFF501-B273-49C7-A24F-5B9ABE0CB51F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B0D49853-12DE-4EBE-B9A6-02EA90F05CB0}" type="pres">
      <dgm:prSet presAssocID="{A31E95E1-2FD1-4033-B570-B5E671C24290}" presName="parTxOnly" presStyleLbl="node1" presStyleIdx="0" presStyleCnt="6">
        <dgm:presLayoutVars>
          <dgm:bulletEnabled val="1"/>
        </dgm:presLayoutVars>
      </dgm:prSet>
      <dgm:spPr/>
    </dgm:pt>
    <dgm:pt modelId="{0B5F89F8-7D25-4583-B375-DEE8B3966A42}" type="pres">
      <dgm:prSet presAssocID="{4B102119-A1DE-4A81-AF62-1FE4C6D4977A}" presName="parSpace" presStyleCnt="0"/>
      <dgm:spPr/>
    </dgm:pt>
    <dgm:pt modelId="{A88AEE10-FD39-4B5C-B32E-3CFF2286D934}" type="pres">
      <dgm:prSet presAssocID="{688B89F7-EF30-42BE-8548-5EE4D1EAB8FF}" presName="parTxOnly" presStyleLbl="node1" presStyleIdx="1" presStyleCnt="6">
        <dgm:presLayoutVars>
          <dgm:bulletEnabled val="1"/>
        </dgm:presLayoutVars>
      </dgm:prSet>
      <dgm:spPr/>
    </dgm:pt>
    <dgm:pt modelId="{6B938719-50AA-4B0D-BA2E-6042C66AB492}" type="pres">
      <dgm:prSet presAssocID="{42EA0B79-3F9A-4D3F-87B0-0617624C355B}" presName="parSpace" presStyleCnt="0"/>
      <dgm:spPr/>
    </dgm:pt>
    <dgm:pt modelId="{C678A781-F8D1-4FB3-B5A7-26D30BF14D49}" type="pres">
      <dgm:prSet presAssocID="{3DD2156E-3E8D-42FC-B3A7-35D90058B984}" presName="parTxOnly" presStyleLbl="node1" presStyleIdx="2" presStyleCnt="6">
        <dgm:presLayoutVars>
          <dgm:bulletEnabled val="1"/>
        </dgm:presLayoutVars>
      </dgm:prSet>
      <dgm:spPr/>
    </dgm:pt>
    <dgm:pt modelId="{A860629F-C4C0-4CF6-9826-46D0FEF92F78}" type="pres">
      <dgm:prSet presAssocID="{C85B642D-C898-42E8-A797-6B71E09EB939}" presName="parSpace" presStyleCnt="0"/>
      <dgm:spPr/>
    </dgm:pt>
    <dgm:pt modelId="{6B2BE01C-5740-4FB3-90AF-27C91194C12F}" type="pres">
      <dgm:prSet presAssocID="{646DA1AA-81DD-436B-92C1-16BAA7BDA6BC}" presName="parTxOnly" presStyleLbl="node1" presStyleIdx="3" presStyleCnt="6">
        <dgm:presLayoutVars>
          <dgm:bulletEnabled val="1"/>
        </dgm:presLayoutVars>
      </dgm:prSet>
      <dgm:spPr/>
    </dgm:pt>
    <dgm:pt modelId="{28F97FEE-249B-4AB6-9514-56FC3F8256F6}" type="pres">
      <dgm:prSet presAssocID="{91C2B299-53E1-4194-8666-D9A42CD3A915}" presName="parSpace" presStyleCnt="0"/>
      <dgm:spPr/>
    </dgm:pt>
    <dgm:pt modelId="{A089CE49-852D-42C5-982A-4F0B54BA8B9E}" type="pres">
      <dgm:prSet presAssocID="{C3A749DC-27B1-41CA-B8D1-5B8AB54198B4}" presName="parTxOnly" presStyleLbl="node1" presStyleIdx="4" presStyleCnt="6">
        <dgm:presLayoutVars>
          <dgm:bulletEnabled val="1"/>
        </dgm:presLayoutVars>
      </dgm:prSet>
      <dgm:spPr/>
    </dgm:pt>
    <dgm:pt modelId="{46343195-3DEA-4F49-A6F2-D810EEA55CB2}" type="pres">
      <dgm:prSet presAssocID="{5E37C81E-CBB6-46C7-AE82-473638F0357B}" presName="parSpace" presStyleCnt="0"/>
      <dgm:spPr/>
    </dgm:pt>
    <dgm:pt modelId="{8FBF4C36-825B-4693-83D4-2FF6A73842BD}" type="pres">
      <dgm:prSet presAssocID="{3530D1AA-9E34-47D2-8E9D-5EBCED21DC3E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BAEFF501-B273-49C7-A24F-5B9ABE0CB51F}" srcId="{8BD5DFA1-F91A-4F90-AC78-81E4A6BD0B99}" destId="{688B89F7-EF30-42BE-8548-5EE4D1EAB8FF}" srcOrd="1" destOrd="0" parTransId="{291600F9-4258-47F1-A1ED-EEFC0BA1028A}" sibTransId="{42EA0B79-3F9A-4D3F-87B0-0617624C355B}"/>
    <dgm:cxn modelId="{796ED71B-B6C6-4360-B785-DD3C67DAD1FB}" srcId="{8BD5DFA1-F91A-4F90-AC78-81E4A6BD0B99}" destId="{3530D1AA-9E34-47D2-8E9D-5EBCED21DC3E}" srcOrd="5" destOrd="0" parTransId="{2C134AA0-1704-41F2-9993-319FA131F4DD}" sibTransId="{58CB5396-AD91-46B7-AF44-1E315F35494B}"/>
    <dgm:cxn modelId="{AF7C1B1D-6225-481B-8E05-0A533F61F62D}" type="presOf" srcId="{A31E95E1-2FD1-4033-B570-B5E671C24290}" destId="{B0D49853-12DE-4EBE-B9A6-02EA90F05CB0}" srcOrd="0" destOrd="0" presId="urn:microsoft.com/office/officeart/2005/8/layout/hChevron3"/>
    <dgm:cxn modelId="{45F7A42F-D224-4F0E-A4DE-E61A5CD47650}" srcId="{8BD5DFA1-F91A-4F90-AC78-81E4A6BD0B99}" destId="{C3A749DC-27B1-41CA-B8D1-5B8AB54198B4}" srcOrd="4" destOrd="0" parTransId="{368D4023-4B23-47F6-9772-37216C5274BF}" sibTransId="{5E37C81E-CBB6-46C7-AE82-473638F0357B}"/>
    <dgm:cxn modelId="{1FD2AE32-15BE-4BE7-B81F-31ED9FDA9082}" type="presOf" srcId="{688B89F7-EF30-42BE-8548-5EE4D1EAB8FF}" destId="{A88AEE10-FD39-4B5C-B32E-3CFF2286D934}" srcOrd="0" destOrd="0" presId="urn:microsoft.com/office/officeart/2005/8/layout/hChevron3"/>
    <dgm:cxn modelId="{8C2DD767-3574-4010-B813-602F33CCF278}" srcId="{8BD5DFA1-F91A-4F90-AC78-81E4A6BD0B99}" destId="{646DA1AA-81DD-436B-92C1-16BAA7BDA6BC}" srcOrd="3" destOrd="0" parTransId="{59643B78-9399-4A33-9E35-D6FC0F4DE178}" sibTransId="{91C2B299-53E1-4194-8666-D9A42CD3A915}"/>
    <dgm:cxn modelId="{4F9D1F6B-9E08-452E-908E-0E0BF25254BA}" type="presOf" srcId="{C3A749DC-27B1-41CA-B8D1-5B8AB54198B4}" destId="{A089CE49-852D-42C5-982A-4F0B54BA8B9E}" srcOrd="0" destOrd="0" presId="urn:microsoft.com/office/officeart/2005/8/layout/hChevron3"/>
    <dgm:cxn modelId="{6D1DA183-7D19-4B5D-8681-F6A81E36CE0D}" srcId="{8BD5DFA1-F91A-4F90-AC78-81E4A6BD0B99}" destId="{A31E95E1-2FD1-4033-B570-B5E671C24290}" srcOrd="0" destOrd="0" parTransId="{72D05B46-279B-4943-82CA-EB55B726EAC1}" sibTransId="{4B102119-A1DE-4A81-AF62-1FE4C6D4977A}"/>
    <dgm:cxn modelId="{1FC13C87-DC29-41FB-98CF-40E0792D37D9}" type="presOf" srcId="{3530D1AA-9E34-47D2-8E9D-5EBCED21DC3E}" destId="{8FBF4C36-825B-4693-83D4-2FF6A73842BD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B2A458A7-3AE1-4E02-94F2-ADCC0F4C2444}" srcId="{8BD5DFA1-F91A-4F90-AC78-81E4A6BD0B99}" destId="{3DD2156E-3E8D-42FC-B3A7-35D90058B984}" srcOrd="2" destOrd="0" parTransId="{A766AEB1-3A44-4384-A903-42B57C4AA40E}" sibTransId="{C85B642D-C898-42E8-A797-6B71E09EB939}"/>
    <dgm:cxn modelId="{E23B81A9-2C05-4EB8-818C-2BABCD198BE0}" type="presOf" srcId="{3DD2156E-3E8D-42FC-B3A7-35D90058B984}" destId="{C678A781-F8D1-4FB3-B5A7-26D30BF14D49}" srcOrd="0" destOrd="0" presId="urn:microsoft.com/office/officeart/2005/8/layout/hChevron3"/>
    <dgm:cxn modelId="{775E6ECF-90B8-4FEE-888C-ADF12E64ED16}" type="presOf" srcId="{646DA1AA-81DD-436B-92C1-16BAA7BDA6BC}" destId="{6B2BE01C-5740-4FB3-90AF-27C91194C12F}" srcOrd="0" destOrd="0" presId="urn:microsoft.com/office/officeart/2005/8/layout/hChevron3"/>
    <dgm:cxn modelId="{F4D88F09-7545-4E91-8E45-9592286CB798}" type="presParOf" srcId="{D9E48E4D-0E20-4F41-8415-9FD1C956CBE8}" destId="{B0D49853-12DE-4EBE-B9A6-02EA90F05CB0}" srcOrd="0" destOrd="0" presId="urn:microsoft.com/office/officeart/2005/8/layout/hChevron3"/>
    <dgm:cxn modelId="{F0C6F9FF-0548-4DBA-B5FE-8A5AAE5CFD45}" type="presParOf" srcId="{D9E48E4D-0E20-4F41-8415-9FD1C956CBE8}" destId="{0B5F89F8-7D25-4583-B375-DEE8B3966A42}" srcOrd="1" destOrd="0" presId="urn:microsoft.com/office/officeart/2005/8/layout/hChevron3"/>
    <dgm:cxn modelId="{CDC0C5C1-FF29-4D36-A333-1E670629DF31}" type="presParOf" srcId="{D9E48E4D-0E20-4F41-8415-9FD1C956CBE8}" destId="{A88AEE10-FD39-4B5C-B32E-3CFF2286D934}" srcOrd="2" destOrd="0" presId="urn:microsoft.com/office/officeart/2005/8/layout/hChevron3"/>
    <dgm:cxn modelId="{BBF56D59-587B-4879-A7D3-9E417F23BE18}" type="presParOf" srcId="{D9E48E4D-0E20-4F41-8415-9FD1C956CBE8}" destId="{6B938719-50AA-4B0D-BA2E-6042C66AB492}" srcOrd="3" destOrd="0" presId="urn:microsoft.com/office/officeart/2005/8/layout/hChevron3"/>
    <dgm:cxn modelId="{DA7D454B-EAC8-402A-8133-F3FB6060D73C}" type="presParOf" srcId="{D9E48E4D-0E20-4F41-8415-9FD1C956CBE8}" destId="{C678A781-F8D1-4FB3-B5A7-26D30BF14D49}" srcOrd="4" destOrd="0" presId="urn:microsoft.com/office/officeart/2005/8/layout/hChevron3"/>
    <dgm:cxn modelId="{36BD04A9-0782-46D7-8F48-F21473C45FED}" type="presParOf" srcId="{D9E48E4D-0E20-4F41-8415-9FD1C956CBE8}" destId="{A860629F-C4C0-4CF6-9826-46D0FEF92F78}" srcOrd="5" destOrd="0" presId="urn:microsoft.com/office/officeart/2005/8/layout/hChevron3"/>
    <dgm:cxn modelId="{7C592CBF-00E2-45AF-AC27-39B17C61DC2E}" type="presParOf" srcId="{D9E48E4D-0E20-4F41-8415-9FD1C956CBE8}" destId="{6B2BE01C-5740-4FB3-90AF-27C91194C12F}" srcOrd="6" destOrd="0" presId="urn:microsoft.com/office/officeart/2005/8/layout/hChevron3"/>
    <dgm:cxn modelId="{7FAD4A09-E81D-4571-A65F-B5FE183A14E4}" type="presParOf" srcId="{D9E48E4D-0E20-4F41-8415-9FD1C956CBE8}" destId="{28F97FEE-249B-4AB6-9514-56FC3F8256F6}" srcOrd="7" destOrd="0" presId="urn:microsoft.com/office/officeart/2005/8/layout/hChevron3"/>
    <dgm:cxn modelId="{E6A92CB0-BDB0-4383-8A99-B6477CB74DDB}" type="presParOf" srcId="{D9E48E4D-0E20-4F41-8415-9FD1C956CBE8}" destId="{A089CE49-852D-42C5-982A-4F0B54BA8B9E}" srcOrd="8" destOrd="0" presId="urn:microsoft.com/office/officeart/2005/8/layout/hChevron3"/>
    <dgm:cxn modelId="{81C328B7-9497-4B5C-A904-3A9941833AB4}" type="presParOf" srcId="{D9E48E4D-0E20-4F41-8415-9FD1C956CBE8}" destId="{46343195-3DEA-4F49-A6F2-D810EEA55CB2}" srcOrd="9" destOrd="0" presId="urn:microsoft.com/office/officeart/2005/8/layout/hChevron3"/>
    <dgm:cxn modelId="{FAEB9794-779B-4834-A656-68E129E4CD93}" type="presParOf" srcId="{D9E48E4D-0E20-4F41-8415-9FD1C956CBE8}" destId="{8FBF4C36-825B-4693-83D4-2FF6A73842BD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BD5DFA1-F91A-4F90-AC78-81E4A6BD0B99}" type="doc">
      <dgm:prSet loTypeId="urn:microsoft.com/office/officeart/2005/8/layout/hChevron3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6388BD4D-0455-4486-899B-48E2271A2346}">
      <dgm:prSet phldrT="[텍스트]"/>
      <dgm:spPr/>
      <dgm:t>
        <a:bodyPr/>
        <a:lstStyle/>
        <a:p>
          <a:pPr latinLnBrk="1"/>
          <a:r>
            <a:rPr lang="ko-KR" altLang="en-US" dirty="0"/>
            <a:t>현황 분석</a:t>
          </a:r>
        </a:p>
      </dgm:t>
    </dgm:pt>
    <dgm:pt modelId="{38E7DF34-5E95-4B43-968E-94C031DCD6F8}" type="par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C9BEAFBB-E238-43F2-A09A-3189FF09CCD4}" type="sibTrans" cxnId="{6ED80751-CD3E-4FC8-A49D-4DFB36DE7611}">
      <dgm:prSet/>
      <dgm:spPr/>
      <dgm:t>
        <a:bodyPr/>
        <a:lstStyle/>
        <a:p>
          <a:pPr latinLnBrk="1"/>
          <a:endParaRPr lang="ko-KR" altLang="en-US"/>
        </a:p>
      </dgm:t>
    </dgm:pt>
    <dgm:pt modelId="{D02940D6-5EC8-48CC-BE50-D1A1CBBBBBEA}">
      <dgm:prSet phldrT="[텍스트]"/>
      <dgm:spPr/>
      <dgm:t>
        <a:bodyPr/>
        <a:lstStyle/>
        <a:p>
          <a:pPr latinLnBrk="1"/>
          <a:r>
            <a:rPr lang="ko-KR" altLang="en-US" dirty="0"/>
            <a:t>문제점 분석</a:t>
          </a:r>
        </a:p>
      </dgm:t>
    </dgm:pt>
    <dgm:pt modelId="{2086FF07-822E-483A-A439-5E06E6D20FF1}" type="par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5ADA68AC-FDD3-43E2-89F8-00E5FCDABB62}" type="sibTrans" cxnId="{C4A5EF35-A4F5-4889-9580-295FC2CE54CB}">
      <dgm:prSet/>
      <dgm:spPr/>
      <dgm:t>
        <a:bodyPr/>
        <a:lstStyle/>
        <a:p>
          <a:pPr latinLnBrk="1"/>
          <a:endParaRPr lang="ko-KR" altLang="en-US"/>
        </a:p>
      </dgm:t>
    </dgm:pt>
    <dgm:pt modelId="{1813432D-BEB1-4E3A-A8AC-52C514CDB6E6}">
      <dgm:prSet phldrT="[텍스트]"/>
      <dgm:spPr/>
      <dgm:t>
        <a:bodyPr/>
        <a:lstStyle/>
        <a:p>
          <a:pPr latinLnBrk="1"/>
          <a:r>
            <a:rPr lang="ko-KR" altLang="en-US" dirty="0"/>
            <a:t>문제점 도출</a:t>
          </a:r>
        </a:p>
      </dgm:t>
    </dgm:pt>
    <dgm:pt modelId="{5FB2BF93-0E98-4EDF-BB8B-63829221654A}" type="par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B604CCB2-008D-4D76-A493-FDEFF323CF3B}" type="sibTrans" cxnId="{05D9A1B5-5853-4A98-A0DF-029FC07F85AD}">
      <dgm:prSet/>
      <dgm:spPr/>
      <dgm:t>
        <a:bodyPr/>
        <a:lstStyle/>
        <a:p>
          <a:pPr latinLnBrk="1"/>
          <a:endParaRPr lang="ko-KR" altLang="en-US"/>
        </a:p>
      </dgm:t>
    </dgm:pt>
    <dgm:pt modelId="{7C34502B-77A9-4A57-BA7E-813393ACBD77}">
      <dgm:prSet phldrT="[텍스트]"/>
      <dgm:spPr/>
      <dgm:t>
        <a:bodyPr/>
        <a:lstStyle/>
        <a:p>
          <a:pPr latinLnBrk="1"/>
          <a:r>
            <a:rPr lang="ko-KR" altLang="en-US" dirty="0"/>
            <a:t>해결 방안</a:t>
          </a:r>
        </a:p>
      </dgm:t>
    </dgm:pt>
    <dgm:pt modelId="{B4A036E0-1A2B-4FC1-86B8-8FD7E8285E53}" type="par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0A49FC65-2053-4E1A-9C3F-AAE248F7F436}" type="sibTrans" cxnId="{C88F46AB-7E52-4E82-AFE8-CB1BBDF1A4A9}">
      <dgm:prSet/>
      <dgm:spPr/>
      <dgm:t>
        <a:bodyPr/>
        <a:lstStyle/>
        <a:p>
          <a:pPr latinLnBrk="1"/>
          <a:endParaRPr lang="ko-KR" altLang="en-US"/>
        </a:p>
      </dgm:t>
    </dgm:pt>
    <dgm:pt modelId="{E3FFD7B0-7632-47DF-A03D-E3A35504A216}">
      <dgm:prSet phldrT="[텍스트]"/>
      <dgm:spPr>
        <a:solidFill>
          <a:srgbClr val="00FFCC"/>
        </a:solidFill>
      </dgm:spPr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분석</a:t>
          </a:r>
        </a:p>
      </dgm:t>
    </dgm:pt>
    <dgm:pt modelId="{53D2CE99-7B21-4BD6-9C87-4B8A25228479}" type="par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F3747266-F14B-4C41-9851-682FCF037EAE}" type="sibTrans" cxnId="{31A50469-B4B0-43EA-862D-206FB3B50F8E}">
      <dgm:prSet/>
      <dgm:spPr/>
      <dgm:t>
        <a:bodyPr/>
        <a:lstStyle/>
        <a:p>
          <a:pPr latinLnBrk="1"/>
          <a:endParaRPr lang="ko-KR" altLang="en-US"/>
        </a:p>
      </dgm:t>
    </dgm:pt>
    <dgm:pt modelId="{7F9117A2-749D-4644-B88C-6721C4E22F0A}">
      <dgm:prSet phldrT="[텍스트]"/>
      <dgm:spPr/>
      <dgm:t>
        <a:bodyPr/>
        <a:lstStyle/>
        <a:p>
          <a:pPr latinLnBrk="1"/>
          <a:r>
            <a:rPr lang="en-US" altLang="ko-KR" dirty="0"/>
            <a:t>SWOT </a:t>
          </a:r>
          <a:r>
            <a:rPr lang="ko-KR" altLang="en-US" dirty="0"/>
            <a:t>전략</a:t>
          </a:r>
        </a:p>
      </dgm:t>
    </dgm:pt>
    <dgm:pt modelId="{0158FC8B-22C9-4962-BD6F-593CF2FBB9CF}" type="par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B2B5D4D-82B5-4B97-95EB-87AB159B1304}" type="sibTrans" cxnId="{674F49A3-3283-45D8-90D6-D1EBEFEDD701}">
      <dgm:prSet/>
      <dgm:spPr/>
      <dgm:t>
        <a:bodyPr/>
        <a:lstStyle/>
        <a:p>
          <a:pPr latinLnBrk="1"/>
          <a:endParaRPr lang="ko-KR" altLang="en-US"/>
        </a:p>
      </dgm:t>
    </dgm:pt>
    <dgm:pt modelId="{D9E48E4D-0E20-4F41-8415-9FD1C956CBE8}" type="pres">
      <dgm:prSet presAssocID="{8BD5DFA1-F91A-4F90-AC78-81E4A6BD0B99}" presName="Name0" presStyleCnt="0">
        <dgm:presLayoutVars>
          <dgm:dir/>
          <dgm:resizeHandles val="exact"/>
        </dgm:presLayoutVars>
      </dgm:prSet>
      <dgm:spPr/>
    </dgm:pt>
    <dgm:pt modelId="{743DE9BA-CC35-4288-8602-1BA51074CF8B}" type="pres">
      <dgm:prSet presAssocID="{6388BD4D-0455-4486-899B-48E2271A2346}" presName="parTxOnly" presStyleLbl="node1" presStyleIdx="0" presStyleCnt="6">
        <dgm:presLayoutVars>
          <dgm:bulletEnabled val="1"/>
        </dgm:presLayoutVars>
      </dgm:prSet>
      <dgm:spPr/>
    </dgm:pt>
    <dgm:pt modelId="{421F7014-76A2-4AD4-BE81-31373BA77E92}" type="pres">
      <dgm:prSet presAssocID="{C9BEAFBB-E238-43F2-A09A-3189FF09CCD4}" presName="parSpace" presStyleCnt="0"/>
      <dgm:spPr/>
    </dgm:pt>
    <dgm:pt modelId="{C0F4A298-AC60-4451-A475-7F08749D3EA6}" type="pres">
      <dgm:prSet presAssocID="{D02940D6-5EC8-48CC-BE50-D1A1CBBBBBEA}" presName="parTxOnly" presStyleLbl="node1" presStyleIdx="1" presStyleCnt="6">
        <dgm:presLayoutVars>
          <dgm:bulletEnabled val="1"/>
        </dgm:presLayoutVars>
      </dgm:prSet>
      <dgm:spPr/>
    </dgm:pt>
    <dgm:pt modelId="{FDCC1391-4ED7-4EEE-B1D6-6E93026F559B}" type="pres">
      <dgm:prSet presAssocID="{5ADA68AC-FDD3-43E2-89F8-00E5FCDABB62}" presName="parSpace" presStyleCnt="0"/>
      <dgm:spPr/>
    </dgm:pt>
    <dgm:pt modelId="{90CD19D5-E6C3-4970-BF15-066A9D911367}" type="pres">
      <dgm:prSet presAssocID="{1813432D-BEB1-4E3A-A8AC-52C514CDB6E6}" presName="parTxOnly" presStyleLbl="node1" presStyleIdx="2" presStyleCnt="6">
        <dgm:presLayoutVars>
          <dgm:bulletEnabled val="1"/>
        </dgm:presLayoutVars>
      </dgm:prSet>
      <dgm:spPr/>
    </dgm:pt>
    <dgm:pt modelId="{38643C18-2E7A-44AB-A289-95752D195186}" type="pres">
      <dgm:prSet presAssocID="{B604CCB2-008D-4D76-A493-FDEFF323CF3B}" presName="parSpace" presStyleCnt="0"/>
      <dgm:spPr/>
    </dgm:pt>
    <dgm:pt modelId="{8C817453-2D22-41DC-AB47-73D731355408}" type="pres">
      <dgm:prSet presAssocID="{7C34502B-77A9-4A57-BA7E-813393ACBD77}" presName="parTxOnly" presStyleLbl="node1" presStyleIdx="3" presStyleCnt="6">
        <dgm:presLayoutVars>
          <dgm:bulletEnabled val="1"/>
        </dgm:presLayoutVars>
      </dgm:prSet>
      <dgm:spPr/>
    </dgm:pt>
    <dgm:pt modelId="{88436FCA-69CC-4F06-8FD2-50965E50A406}" type="pres">
      <dgm:prSet presAssocID="{0A49FC65-2053-4E1A-9C3F-AAE248F7F436}" presName="parSpace" presStyleCnt="0"/>
      <dgm:spPr/>
    </dgm:pt>
    <dgm:pt modelId="{25F66581-C3E5-441C-8DD7-35370CE268D7}" type="pres">
      <dgm:prSet presAssocID="{E3FFD7B0-7632-47DF-A03D-E3A35504A216}" presName="parTxOnly" presStyleLbl="node1" presStyleIdx="4" presStyleCnt="6">
        <dgm:presLayoutVars>
          <dgm:bulletEnabled val="1"/>
        </dgm:presLayoutVars>
      </dgm:prSet>
      <dgm:spPr/>
    </dgm:pt>
    <dgm:pt modelId="{76779D83-8ADA-4001-8444-E9981BD1F6F5}" type="pres">
      <dgm:prSet presAssocID="{F3747266-F14B-4C41-9851-682FCF037EAE}" presName="parSpace" presStyleCnt="0"/>
      <dgm:spPr/>
    </dgm:pt>
    <dgm:pt modelId="{4B3DD591-F9A5-44AF-B457-D3A260EB943F}" type="pres">
      <dgm:prSet presAssocID="{7F9117A2-749D-4644-B88C-6721C4E22F0A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EC668114-9F50-486F-8D99-062F0F132DA8}" type="presOf" srcId="{7C34502B-77A9-4A57-BA7E-813393ACBD77}" destId="{8C817453-2D22-41DC-AB47-73D731355408}" srcOrd="0" destOrd="0" presId="urn:microsoft.com/office/officeart/2005/8/layout/hChevron3"/>
    <dgm:cxn modelId="{C4A5EF35-A4F5-4889-9580-295FC2CE54CB}" srcId="{8BD5DFA1-F91A-4F90-AC78-81E4A6BD0B99}" destId="{D02940D6-5EC8-48CC-BE50-D1A1CBBBBBEA}" srcOrd="1" destOrd="0" parTransId="{2086FF07-822E-483A-A439-5E06E6D20FF1}" sibTransId="{5ADA68AC-FDD3-43E2-89F8-00E5FCDABB62}"/>
    <dgm:cxn modelId="{31A50469-B4B0-43EA-862D-206FB3B50F8E}" srcId="{8BD5DFA1-F91A-4F90-AC78-81E4A6BD0B99}" destId="{E3FFD7B0-7632-47DF-A03D-E3A35504A216}" srcOrd="4" destOrd="0" parTransId="{53D2CE99-7B21-4BD6-9C87-4B8A25228479}" sibTransId="{F3747266-F14B-4C41-9851-682FCF037EAE}"/>
    <dgm:cxn modelId="{F04F8049-E14E-44B0-BA1C-48B3F2289071}" type="presOf" srcId="{6388BD4D-0455-4486-899B-48E2271A2346}" destId="{743DE9BA-CC35-4288-8602-1BA51074CF8B}" srcOrd="0" destOrd="0" presId="urn:microsoft.com/office/officeart/2005/8/layout/hChevron3"/>
    <dgm:cxn modelId="{6ED80751-CD3E-4FC8-A49D-4DFB36DE7611}" srcId="{8BD5DFA1-F91A-4F90-AC78-81E4A6BD0B99}" destId="{6388BD4D-0455-4486-899B-48E2271A2346}" srcOrd="0" destOrd="0" parTransId="{38E7DF34-5E95-4B43-968E-94C031DCD6F8}" sibTransId="{C9BEAFBB-E238-43F2-A09A-3189FF09CCD4}"/>
    <dgm:cxn modelId="{53B1BF55-6A31-4E07-80E1-EDF8D3E39250}" type="presOf" srcId="{D02940D6-5EC8-48CC-BE50-D1A1CBBBBBEA}" destId="{C0F4A298-AC60-4451-A475-7F08749D3EA6}" srcOrd="0" destOrd="0" presId="urn:microsoft.com/office/officeart/2005/8/layout/hChevron3"/>
    <dgm:cxn modelId="{7817347A-7206-4C8B-B9F7-0A706BF080AA}" type="presOf" srcId="{7F9117A2-749D-4644-B88C-6721C4E22F0A}" destId="{4B3DD591-F9A5-44AF-B457-D3A260EB943F}" srcOrd="0" destOrd="0" presId="urn:microsoft.com/office/officeart/2005/8/layout/hChevron3"/>
    <dgm:cxn modelId="{EBB2C396-9B03-49C3-8D72-8A3EC2EB348E}" type="presOf" srcId="{8BD5DFA1-F91A-4F90-AC78-81E4A6BD0B99}" destId="{D9E48E4D-0E20-4F41-8415-9FD1C956CBE8}" srcOrd="0" destOrd="0" presId="urn:microsoft.com/office/officeart/2005/8/layout/hChevron3"/>
    <dgm:cxn modelId="{674F49A3-3283-45D8-90D6-D1EBEFEDD701}" srcId="{8BD5DFA1-F91A-4F90-AC78-81E4A6BD0B99}" destId="{7F9117A2-749D-4644-B88C-6721C4E22F0A}" srcOrd="5" destOrd="0" parTransId="{0158FC8B-22C9-4962-BD6F-593CF2FBB9CF}" sibTransId="{DB2B5D4D-82B5-4B97-95EB-87AB159B1304}"/>
    <dgm:cxn modelId="{C88F46AB-7E52-4E82-AFE8-CB1BBDF1A4A9}" srcId="{8BD5DFA1-F91A-4F90-AC78-81E4A6BD0B99}" destId="{7C34502B-77A9-4A57-BA7E-813393ACBD77}" srcOrd="3" destOrd="0" parTransId="{B4A036E0-1A2B-4FC1-86B8-8FD7E8285E53}" sibTransId="{0A49FC65-2053-4E1A-9C3F-AAE248F7F436}"/>
    <dgm:cxn modelId="{CED709AF-8621-415B-A7B2-3EC57B3AD358}" type="presOf" srcId="{E3FFD7B0-7632-47DF-A03D-E3A35504A216}" destId="{25F66581-C3E5-441C-8DD7-35370CE268D7}" srcOrd="0" destOrd="0" presId="urn:microsoft.com/office/officeart/2005/8/layout/hChevron3"/>
    <dgm:cxn modelId="{05D9A1B5-5853-4A98-A0DF-029FC07F85AD}" srcId="{8BD5DFA1-F91A-4F90-AC78-81E4A6BD0B99}" destId="{1813432D-BEB1-4E3A-A8AC-52C514CDB6E6}" srcOrd="2" destOrd="0" parTransId="{5FB2BF93-0E98-4EDF-BB8B-63829221654A}" sibTransId="{B604CCB2-008D-4D76-A493-FDEFF323CF3B}"/>
    <dgm:cxn modelId="{32DDC4BA-F743-456D-B07C-F074A86E4067}" type="presOf" srcId="{1813432D-BEB1-4E3A-A8AC-52C514CDB6E6}" destId="{90CD19D5-E6C3-4970-BF15-066A9D911367}" srcOrd="0" destOrd="0" presId="urn:microsoft.com/office/officeart/2005/8/layout/hChevron3"/>
    <dgm:cxn modelId="{7B8DEEAC-3259-458B-AE00-5D1DCEBB6571}" type="presParOf" srcId="{D9E48E4D-0E20-4F41-8415-9FD1C956CBE8}" destId="{743DE9BA-CC35-4288-8602-1BA51074CF8B}" srcOrd="0" destOrd="0" presId="urn:microsoft.com/office/officeart/2005/8/layout/hChevron3"/>
    <dgm:cxn modelId="{6854E7BC-B525-4CBE-87B8-8740BB906CA9}" type="presParOf" srcId="{D9E48E4D-0E20-4F41-8415-9FD1C956CBE8}" destId="{421F7014-76A2-4AD4-BE81-31373BA77E92}" srcOrd="1" destOrd="0" presId="urn:microsoft.com/office/officeart/2005/8/layout/hChevron3"/>
    <dgm:cxn modelId="{7265301E-18DA-4C5E-876E-FCB6596E3FB1}" type="presParOf" srcId="{D9E48E4D-0E20-4F41-8415-9FD1C956CBE8}" destId="{C0F4A298-AC60-4451-A475-7F08749D3EA6}" srcOrd="2" destOrd="0" presId="urn:microsoft.com/office/officeart/2005/8/layout/hChevron3"/>
    <dgm:cxn modelId="{B2A35A75-100D-4569-B5E3-A96FFCC1681F}" type="presParOf" srcId="{D9E48E4D-0E20-4F41-8415-9FD1C956CBE8}" destId="{FDCC1391-4ED7-4EEE-B1D6-6E93026F559B}" srcOrd="3" destOrd="0" presId="urn:microsoft.com/office/officeart/2005/8/layout/hChevron3"/>
    <dgm:cxn modelId="{A4D8AF2E-F392-4C9D-8402-A7A3691500AA}" type="presParOf" srcId="{D9E48E4D-0E20-4F41-8415-9FD1C956CBE8}" destId="{90CD19D5-E6C3-4970-BF15-066A9D911367}" srcOrd="4" destOrd="0" presId="urn:microsoft.com/office/officeart/2005/8/layout/hChevron3"/>
    <dgm:cxn modelId="{E9D69832-4CCE-42E0-B888-4630A10CA99E}" type="presParOf" srcId="{D9E48E4D-0E20-4F41-8415-9FD1C956CBE8}" destId="{38643C18-2E7A-44AB-A289-95752D195186}" srcOrd="5" destOrd="0" presId="urn:microsoft.com/office/officeart/2005/8/layout/hChevron3"/>
    <dgm:cxn modelId="{15F943C6-3398-492E-90B4-96A7A47DD7CF}" type="presParOf" srcId="{D9E48E4D-0E20-4F41-8415-9FD1C956CBE8}" destId="{8C817453-2D22-41DC-AB47-73D731355408}" srcOrd="6" destOrd="0" presId="urn:microsoft.com/office/officeart/2005/8/layout/hChevron3"/>
    <dgm:cxn modelId="{8285A34B-81FD-4F85-A12A-F8475EF5D181}" type="presParOf" srcId="{D9E48E4D-0E20-4F41-8415-9FD1C956CBE8}" destId="{88436FCA-69CC-4F06-8FD2-50965E50A406}" srcOrd="7" destOrd="0" presId="urn:microsoft.com/office/officeart/2005/8/layout/hChevron3"/>
    <dgm:cxn modelId="{1DB7F04E-FE11-4496-8664-6E9510786CFE}" type="presParOf" srcId="{D9E48E4D-0E20-4F41-8415-9FD1C956CBE8}" destId="{25F66581-C3E5-441C-8DD7-35370CE268D7}" srcOrd="8" destOrd="0" presId="urn:microsoft.com/office/officeart/2005/8/layout/hChevron3"/>
    <dgm:cxn modelId="{B3074B49-BC52-4605-B6BE-4DA087EB673F}" type="presParOf" srcId="{D9E48E4D-0E20-4F41-8415-9FD1C956CBE8}" destId="{76779D83-8ADA-4001-8444-E9981BD1F6F5}" srcOrd="9" destOrd="0" presId="urn:microsoft.com/office/officeart/2005/8/layout/hChevron3"/>
    <dgm:cxn modelId="{01F5237E-8BE7-4700-A7E8-07FE1397033D}" type="presParOf" srcId="{D9E48E4D-0E20-4F41-8415-9FD1C956CBE8}" destId="{4B3DD591-F9A5-44AF-B457-D3A260EB943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7700" y="0"/>
          <a:ext cx="5467434" cy="219555"/>
        </a:xfrm>
        <a:prstGeom prst="homePlate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타겟 분석</a:t>
          </a:r>
        </a:p>
      </dsp:txBody>
      <dsp:txXfrm>
        <a:off x="7700" y="0"/>
        <a:ext cx="5412545" cy="219555"/>
      </dsp:txXfrm>
    </dsp:sp>
    <dsp:sp modelId="{3D8FE3D1-42B5-4128-BBD7-F6E1CDE6D4C4}">
      <dsp:nvSpPr>
        <dsp:cNvPr id="0" name=""/>
        <dsp:cNvSpPr/>
      </dsp:nvSpPr>
      <dsp:spPr>
        <a:xfrm>
          <a:off x="4381648" y="0"/>
          <a:ext cx="5467434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타겟 설정</a:t>
          </a:r>
        </a:p>
      </dsp:txBody>
      <dsp:txXfrm>
        <a:off x="4491426" y="0"/>
        <a:ext cx="5247879" cy="219555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7700" y="0"/>
          <a:ext cx="5467434" cy="219555"/>
        </a:xfrm>
        <a:prstGeom prst="homePlate">
          <a:avLst/>
        </a:pr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타겟 분석</a:t>
          </a:r>
        </a:p>
      </dsp:txBody>
      <dsp:txXfrm>
        <a:off x="7700" y="0"/>
        <a:ext cx="5412545" cy="219555"/>
      </dsp:txXfrm>
    </dsp:sp>
    <dsp:sp modelId="{3D8FE3D1-42B5-4128-BBD7-F6E1CDE6D4C4}">
      <dsp:nvSpPr>
        <dsp:cNvPr id="0" name=""/>
        <dsp:cNvSpPr/>
      </dsp:nvSpPr>
      <dsp:spPr>
        <a:xfrm>
          <a:off x="4381648" y="0"/>
          <a:ext cx="5467434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타겟 설정</a:t>
          </a:r>
        </a:p>
      </dsp:txBody>
      <dsp:txXfrm>
        <a:off x="4491426" y="0"/>
        <a:ext cx="5247879" cy="21955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2346280" cy="219555"/>
        </a:xfrm>
        <a:prstGeom prst="homePlate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핵심 타겟 분석</a:t>
          </a:r>
        </a:p>
      </dsp:txBody>
      <dsp:txXfrm>
        <a:off x="1203" y="0"/>
        <a:ext cx="2291391" cy="219555"/>
      </dsp:txXfrm>
    </dsp:sp>
    <dsp:sp modelId="{EB900127-5CC2-429B-B1F4-A5B495C49EDA}">
      <dsp:nvSpPr>
        <dsp:cNvPr id="0" name=""/>
        <dsp:cNvSpPr/>
      </dsp:nvSpPr>
      <dsp:spPr>
        <a:xfrm>
          <a:off x="1878227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모집 컨셉</a:t>
          </a:r>
        </a:p>
      </dsp:txBody>
      <dsp:txXfrm>
        <a:off x="1988005" y="0"/>
        <a:ext cx="2126725" cy="219555"/>
      </dsp:txXfrm>
    </dsp:sp>
    <dsp:sp modelId="{4A24200C-8EFE-4A1D-A968-36FEA54E026A}">
      <dsp:nvSpPr>
        <dsp:cNvPr id="0" name=""/>
        <dsp:cNvSpPr/>
      </dsp:nvSpPr>
      <dsp:spPr>
        <a:xfrm>
          <a:off x="3755251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디자인 컨셉</a:t>
          </a:r>
        </a:p>
      </dsp:txBody>
      <dsp:txXfrm>
        <a:off x="3865029" y="0"/>
        <a:ext cx="2126725" cy="219555"/>
      </dsp:txXfrm>
    </dsp:sp>
    <dsp:sp modelId="{6CC7B8F4-F684-4C39-A564-566FB695402B}">
      <dsp:nvSpPr>
        <dsp:cNvPr id="0" name=""/>
        <dsp:cNvSpPr/>
      </dsp:nvSpPr>
      <dsp:spPr>
        <a:xfrm>
          <a:off x="5632276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컨셉 도출</a:t>
          </a:r>
        </a:p>
      </dsp:txBody>
      <dsp:txXfrm>
        <a:off x="5742054" y="0"/>
        <a:ext cx="2126725" cy="219555"/>
      </dsp:txXfrm>
    </dsp:sp>
    <dsp:sp modelId="{7472F168-6CF7-42D6-A4CE-24D50AF44E71}">
      <dsp:nvSpPr>
        <dsp:cNvPr id="0" name=""/>
        <dsp:cNvSpPr/>
      </dsp:nvSpPr>
      <dsp:spPr>
        <a:xfrm>
          <a:off x="7509300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최종 도안</a:t>
          </a:r>
        </a:p>
      </dsp:txBody>
      <dsp:txXfrm>
        <a:off x="7619078" y="0"/>
        <a:ext cx="2126725" cy="219555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2346280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핵심 타겟 분석</a:t>
          </a:r>
        </a:p>
      </dsp:txBody>
      <dsp:txXfrm>
        <a:off x="1203" y="0"/>
        <a:ext cx="2291391" cy="219555"/>
      </dsp:txXfrm>
    </dsp:sp>
    <dsp:sp modelId="{EB900127-5CC2-429B-B1F4-A5B495C49EDA}">
      <dsp:nvSpPr>
        <dsp:cNvPr id="0" name=""/>
        <dsp:cNvSpPr/>
      </dsp:nvSpPr>
      <dsp:spPr>
        <a:xfrm>
          <a:off x="1878227" y="0"/>
          <a:ext cx="2346280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모집 컨셉</a:t>
          </a:r>
        </a:p>
      </dsp:txBody>
      <dsp:txXfrm>
        <a:off x="1988005" y="0"/>
        <a:ext cx="2126725" cy="219555"/>
      </dsp:txXfrm>
    </dsp:sp>
    <dsp:sp modelId="{4A24200C-8EFE-4A1D-A968-36FEA54E026A}">
      <dsp:nvSpPr>
        <dsp:cNvPr id="0" name=""/>
        <dsp:cNvSpPr/>
      </dsp:nvSpPr>
      <dsp:spPr>
        <a:xfrm>
          <a:off x="3755251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디자인 컨셉</a:t>
          </a:r>
        </a:p>
      </dsp:txBody>
      <dsp:txXfrm>
        <a:off x="3865029" y="0"/>
        <a:ext cx="2126725" cy="219555"/>
      </dsp:txXfrm>
    </dsp:sp>
    <dsp:sp modelId="{6CC7B8F4-F684-4C39-A564-566FB695402B}">
      <dsp:nvSpPr>
        <dsp:cNvPr id="0" name=""/>
        <dsp:cNvSpPr/>
      </dsp:nvSpPr>
      <dsp:spPr>
        <a:xfrm>
          <a:off x="5632276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컨셉 도출</a:t>
          </a:r>
        </a:p>
      </dsp:txBody>
      <dsp:txXfrm>
        <a:off x="5742054" y="0"/>
        <a:ext cx="2126725" cy="219555"/>
      </dsp:txXfrm>
    </dsp:sp>
    <dsp:sp modelId="{7472F168-6CF7-42D6-A4CE-24D50AF44E71}">
      <dsp:nvSpPr>
        <dsp:cNvPr id="0" name=""/>
        <dsp:cNvSpPr/>
      </dsp:nvSpPr>
      <dsp:spPr>
        <a:xfrm>
          <a:off x="7509300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최종 도안</a:t>
          </a:r>
        </a:p>
      </dsp:txBody>
      <dsp:txXfrm>
        <a:off x="7619078" y="0"/>
        <a:ext cx="2126725" cy="219555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2346280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핵심 타겟 분석</a:t>
          </a:r>
        </a:p>
      </dsp:txBody>
      <dsp:txXfrm>
        <a:off x="1203" y="0"/>
        <a:ext cx="2291391" cy="219555"/>
      </dsp:txXfrm>
    </dsp:sp>
    <dsp:sp modelId="{EB900127-5CC2-429B-B1F4-A5B495C49EDA}">
      <dsp:nvSpPr>
        <dsp:cNvPr id="0" name=""/>
        <dsp:cNvSpPr/>
      </dsp:nvSpPr>
      <dsp:spPr>
        <a:xfrm>
          <a:off x="1878227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모집 컨셉</a:t>
          </a:r>
        </a:p>
      </dsp:txBody>
      <dsp:txXfrm>
        <a:off x="1988005" y="0"/>
        <a:ext cx="2126725" cy="219555"/>
      </dsp:txXfrm>
    </dsp:sp>
    <dsp:sp modelId="{4A24200C-8EFE-4A1D-A968-36FEA54E026A}">
      <dsp:nvSpPr>
        <dsp:cNvPr id="0" name=""/>
        <dsp:cNvSpPr/>
      </dsp:nvSpPr>
      <dsp:spPr>
        <a:xfrm>
          <a:off x="3755251" y="0"/>
          <a:ext cx="2346280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디자인 컨셉</a:t>
          </a:r>
        </a:p>
      </dsp:txBody>
      <dsp:txXfrm>
        <a:off x="3865029" y="0"/>
        <a:ext cx="2126725" cy="219555"/>
      </dsp:txXfrm>
    </dsp:sp>
    <dsp:sp modelId="{6CC7B8F4-F684-4C39-A564-566FB695402B}">
      <dsp:nvSpPr>
        <dsp:cNvPr id="0" name=""/>
        <dsp:cNvSpPr/>
      </dsp:nvSpPr>
      <dsp:spPr>
        <a:xfrm>
          <a:off x="5632276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컨셉 도출</a:t>
          </a:r>
        </a:p>
      </dsp:txBody>
      <dsp:txXfrm>
        <a:off x="5742054" y="0"/>
        <a:ext cx="2126725" cy="219555"/>
      </dsp:txXfrm>
    </dsp:sp>
    <dsp:sp modelId="{7472F168-6CF7-42D6-A4CE-24D50AF44E71}">
      <dsp:nvSpPr>
        <dsp:cNvPr id="0" name=""/>
        <dsp:cNvSpPr/>
      </dsp:nvSpPr>
      <dsp:spPr>
        <a:xfrm>
          <a:off x="7509300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최종 도안</a:t>
          </a:r>
        </a:p>
      </dsp:txBody>
      <dsp:txXfrm>
        <a:off x="7619078" y="0"/>
        <a:ext cx="2126725" cy="21955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2346280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핵심 타겟 분석</a:t>
          </a:r>
        </a:p>
      </dsp:txBody>
      <dsp:txXfrm>
        <a:off x="1203" y="0"/>
        <a:ext cx="2291391" cy="219555"/>
      </dsp:txXfrm>
    </dsp:sp>
    <dsp:sp modelId="{EB900127-5CC2-429B-B1F4-A5B495C49EDA}">
      <dsp:nvSpPr>
        <dsp:cNvPr id="0" name=""/>
        <dsp:cNvSpPr/>
      </dsp:nvSpPr>
      <dsp:spPr>
        <a:xfrm>
          <a:off x="1878227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모집 컨셉</a:t>
          </a:r>
        </a:p>
      </dsp:txBody>
      <dsp:txXfrm>
        <a:off x="1988005" y="0"/>
        <a:ext cx="2126725" cy="219555"/>
      </dsp:txXfrm>
    </dsp:sp>
    <dsp:sp modelId="{4A24200C-8EFE-4A1D-A968-36FEA54E026A}">
      <dsp:nvSpPr>
        <dsp:cNvPr id="0" name=""/>
        <dsp:cNvSpPr/>
      </dsp:nvSpPr>
      <dsp:spPr>
        <a:xfrm>
          <a:off x="3755251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디자인 컨셉</a:t>
          </a:r>
        </a:p>
      </dsp:txBody>
      <dsp:txXfrm>
        <a:off x="3865029" y="0"/>
        <a:ext cx="2126725" cy="219555"/>
      </dsp:txXfrm>
    </dsp:sp>
    <dsp:sp modelId="{6CC7B8F4-F684-4C39-A564-566FB695402B}">
      <dsp:nvSpPr>
        <dsp:cNvPr id="0" name=""/>
        <dsp:cNvSpPr/>
      </dsp:nvSpPr>
      <dsp:spPr>
        <a:xfrm>
          <a:off x="5632276" y="0"/>
          <a:ext cx="2346280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컨셉 도출</a:t>
          </a:r>
        </a:p>
      </dsp:txBody>
      <dsp:txXfrm>
        <a:off x="5742054" y="0"/>
        <a:ext cx="2126725" cy="219555"/>
      </dsp:txXfrm>
    </dsp:sp>
    <dsp:sp modelId="{7472F168-6CF7-42D6-A4CE-24D50AF44E71}">
      <dsp:nvSpPr>
        <dsp:cNvPr id="0" name=""/>
        <dsp:cNvSpPr/>
      </dsp:nvSpPr>
      <dsp:spPr>
        <a:xfrm>
          <a:off x="7509300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최종 도안</a:t>
          </a:r>
        </a:p>
      </dsp:txBody>
      <dsp:txXfrm>
        <a:off x="7619078" y="0"/>
        <a:ext cx="2126725" cy="219555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2346280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핵심 타겟 분석</a:t>
          </a:r>
        </a:p>
      </dsp:txBody>
      <dsp:txXfrm>
        <a:off x="1203" y="0"/>
        <a:ext cx="2291391" cy="219555"/>
      </dsp:txXfrm>
    </dsp:sp>
    <dsp:sp modelId="{EB900127-5CC2-429B-B1F4-A5B495C49EDA}">
      <dsp:nvSpPr>
        <dsp:cNvPr id="0" name=""/>
        <dsp:cNvSpPr/>
      </dsp:nvSpPr>
      <dsp:spPr>
        <a:xfrm>
          <a:off x="1878227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모집 컨셉</a:t>
          </a:r>
        </a:p>
      </dsp:txBody>
      <dsp:txXfrm>
        <a:off x="1988005" y="0"/>
        <a:ext cx="2126725" cy="219555"/>
      </dsp:txXfrm>
    </dsp:sp>
    <dsp:sp modelId="{4A24200C-8EFE-4A1D-A968-36FEA54E026A}">
      <dsp:nvSpPr>
        <dsp:cNvPr id="0" name=""/>
        <dsp:cNvSpPr/>
      </dsp:nvSpPr>
      <dsp:spPr>
        <a:xfrm>
          <a:off x="3755251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디자인 컨셉</a:t>
          </a:r>
        </a:p>
      </dsp:txBody>
      <dsp:txXfrm>
        <a:off x="3865029" y="0"/>
        <a:ext cx="2126725" cy="219555"/>
      </dsp:txXfrm>
    </dsp:sp>
    <dsp:sp modelId="{6CC7B8F4-F684-4C39-A564-566FB695402B}">
      <dsp:nvSpPr>
        <dsp:cNvPr id="0" name=""/>
        <dsp:cNvSpPr/>
      </dsp:nvSpPr>
      <dsp:spPr>
        <a:xfrm>
          <a:off x="5632276" y="0"/>
          <a:ext cx="2346280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컨셉 도출</a:t>
          </a:r>
        </a:p>
      </dsp:txBody>
      <dsp:txXfrm>
        <a:off x="5742054" y="0"/>
        <a:ext cx="2126725" cy="219555"/>
      </dsp:txXfrm>
    </dsp:sp>
    <dsp:sp modelId="{7472F168-6CF7-42D6-A4CE-24D50AF44E71}">
      <dsp:nvSpPr>
        <dsp:cNvPr id="0" name=""/>
        <dsp:cNvSpPr/>
      </dsp:nvSpPr>
      <dsp:spPr>
        <a:xfrm>
          <a:off x="7509300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최종 도안</a:t>
          </a:r>
        </a:p>
      </dsp:txBody>
      <dsp:txXfrm>
        <a:off x="7619078" y="0"/>
        <a:ext cx="2126725" cy="219555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2346280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핵심 타겟 분석</a:t>
          </a:r>
        </a:p>
      </dsp:txBody>
      <dsp:txXfrm>
        <a:off x="1203" y="0"/>
        <a:ext cx="2291391" cy="219555"/>
      </dsp:txXfrm>
    </dsp:sp>
    <dsp:sp modelId="{EB900127-5CC2-429B-B1F4-A5B495C49EDA}">
      <dsp:nvSpPr>
        <dsp:cNvPr id="0" name=""/>
        <dsp:cNvSpPr/>
      </dsp:nvSpPr>
      <dsp:spPr>
        <a:xfrm>
          <a:off x="1878227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모집 컨셉</a:t>
          </a:r>
        </a:p>
      </dsp:txBody>
      <dsp:txXfrm>
        <a:off x="1988005" y="0"/>
        <a:ext cx="2126725" cy="219555"/>
      </dsp:txXfrm>
    </dsp:sp>
    <dsp:sp modelId="{4A24200C-8EFE-4A1D-A968-36FEA54E026A}">
      <dsp:nvSpPr>
        <dsp:cNvPr id="0" name=""/>
        <dsp:cNvSpPr/>
      </dsp:nvSpPr>
      <dsp:spPr>
        <a:xfrm>
          <a:off x="3755251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디자인 컨셉</a:t>
          </a:r>
        </a:p>
      </dsp:txBody>
      <dsp:txXfrm>
        <a:off x="3865029" y="0"/>
        <a:ext cx="2126725" cy="219555"/>
      </dsp:txXfrm>
    </dsp:sp>
    <dsp:sp modelId="{6CC7B8F4-F684-4C39-A564-566FB695402B}">
      <dsp:nvSpPr>
        <dsp:cNvPr id="0" name=""/>
        <dsp:cNvSpPr/>
      </dsp:nvSpPr>
      <dsp:spPr>
        <a:xfrm>
          <a:off x="5632276" y="0"/>
          <a:ext cx="2346280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컨셉 도출</a:t>
          </a:r>
        </a:p>
      </dsp:txBody>
      <dsp:txXfrm>
        <a:off x="5742054" y="0"/>
        <a:ext cx="2126725" cy="219555"/>
      </dsp:txXfrm>
    </dsp:sp>
    <dsp:sp modelId="{7472F168-6CF7-42D6-A4CE-24D50AF44E71}">
      <dsp:nvSpPr>
        <dsp:cNvPr id="0" name=""/>
        <dsp:cNvSpPr/>
      </dsp:nvSpPr>
      <dsp:spPr>
        <a:xfrm>
          <a:off x="7509300" y="0"/>
          <a:ext cx="2346280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최종 도안</a:t>
          </a:r>
        </a:p>
      </dsp:txBody>
      <dsp:txXfrm>
        <a:off x="7619078" y="0"/>
        <a:ext cx="2126725" cy="219555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443" y="0"/>
          <a:ext cx="1698947" cy="219555"/>
        </a:xfrm>
        <a:prstGeom prst="homePlate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공모전 선택</a:t>
          </a:r>
        </a:p>
      </dsp:txBody>
      <dsp:txXfrm>
        <a:off x="1443" y="0"/>
        <a:ext cx="1644058" cy="219555"/>
      </dsp:txXfrm>
    </dsp:sp>
    <dsp:sp modelId="{C0F4A298-AC60-4451-A475-7F08749D3EA6}">
      <dsp:nvSpPr>
        <dsp:cNvPr id="0" name=""/>
        <dsp:cNvSpPr/>
      </dsp:nvSpPr>
      <dsp:spPr>
        <a:xfrm>
          <a:off x="1360601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이름 결정</a:t>
          </a:r>
        </a:p>
      </dsp:txBody>
      <dsp:txXfrm>
        <a:off x="1470379" y="0"/>
        <a:ext cx="1479392" cy="219555"/>
      </dsp:txXfrm>
    </dsp:sp>
    <dsp:sp modelId="{90CD19D5-E6C3-4970-BF15-066A9D911367}">
      <dsp:nvSpPr>
        <dsp:cNvPr id="0" name=""/>
        <dsp:cNvSpPr/>
      </dsp:nvSpPr>
      <dsp:spPr>
        <a:xfrm>
          <a:off x="2719760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 err="1"/>
            <a:t>파티원</a:t>
          </a:r>
          <a:r>
            <a:rPr lang="ko-KR" altLang="en-US" sz="900" kern="1200" dirty="0"/>
            <a:t> 추가</a:t>
          </a:r>
        </a:p>
      </dsp:txBody>
      <dsp:txXfrm>
        <a:off x="2829538" y="0"/>
        <a:ext cx="1479392" cy="219555"/>
      </dsp:txXfrm>
    </dsp:sp>
    <dsp:sp modelId="{8C817453-2D22-41DC-AB47-73D731355408}">
      <dsp:nvSpPr>
        <dsp:cNvPr id="0" name=""/>
        <dsp:cNvSpPr/>
      </dsp:nvSpPr>
      <dsp:spPr>
        <a:xfrm>
          <a:off x="4078918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역할 설정</a:t>
          </a:r>
        </a:p>
      </dsp:txBody>
      <dsp:txXfrm>
        <a:off x="4188696" y="0"/>
        <a:ext cx="1479392" cy="219555"/>
      </dsp:txXfrm>
    </dsp:sp>
    <dsp:sp modelId="{E2DCA198-B050-4234-94D3-5D6B6C7A71FC}">
      <dsp:nvSpPr>
        <dsp:cNvPr id="0" name=""/>
        <dsp:cNvSpPr/>
      </dsp:nvSpPr>
      <dsp:spPr>
        <a:xfrm>
          <a:off x="5438076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태그 설정</a:t>
          </a:r>
        </a:p>
      </dsp:txBody>
      <dsp:txXfrm>
        <a:off x="5547854" y="0"/>
        <a:ext cx="1479392" cy="219555"/>
      </dsp:txXfrm>
    </dsp:sp>
    <dsp:sp modelId="{E36BA501-7A02-4076-9EBA-B3ED134C9CC5}">
      <dsp:nvSpPr>
        <dsp:cNvPr id="0" name=""/>
        <dsp:cNvSpPr/>
      </dsp:nvSpPr>
      <dsp:spPr>
        <a:xfrm>
          <a:off x="6797234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소개 작성</a:t>
          </a:r>
        </a:p>
      </dsp:txBody>
      <dsp:txXfrm>
        <a:off x="6907012" y="0"/>
        <a:ext cx="1479392" cy="219555"/>
      </dsp:txXfrm>
    </dsp:sp>
    <dsp:sp modelId="{4BEE1EB1-6232-4FAD-BC59-63B5B7E2AA3F}">
      <dsp:nvSpPr>
        <dsp:cNvPr id="0" name=""/>
        <dsp:cNvSpPr/>
      </dsp:nvSpPr>
      <dsp:spPr>
        <a:xfrm>
          <a:off x="8156392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등록</a:t>
          </a:r>
        </a:p>
      </dsp:txBody>
      <dsp:txXfrm>
        <a:off x="8266170" y="0"/>
        <a:ext cx="1479392" cy="2195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443" y="0"/>
          <a:ext cx="1698947" cy="219555"/>
        </a:xfrm>
        <a:prstGeom prst="homePlate">
          <a:avLst/>
        </a:pr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공모전 선택</a:t>
          </a:r>
        </a:p>
      </dsp:txBody>
      <dsp:txXfrm>
        <a:off x="1443" y="0"/>
        <a:ext cx="1644058" cy="219555"/>
      </dsp:txXfrm>
    </dsp:sp>
    <dsp:sp modelId="{C0F4A298-AC60-4451-A475-7F08749D3EA6}">
      <dsp:nvSpPr>
        <dsp:cNvPr id="0" name=""/>
        <dsp:cNvSpPr/>
      </dsp:nvSpPr>
      <dsp:spPr>
        <a:xfrm>
          <a:off x="1360601" y="0"/>
          <a:ext cx="1698947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이름 결정</a:t>
          </a:r>
        </a:p>
      </dsp:txBody>
      <dsp:txXfrm>
        <a:off x="1470379" y="0"/>
        <a:ext cx="1479392" cy="219555"/>
      </dsp:txXfrm>
    </dsp:sp>
    <dsp:sp modelId="{90CD19D5-E6C3-4970-BF15-066A9D911367}">
      <dsp:nvSpPr>
        <dsp:cNvPr id="0" name=""/>
        <dsp:cNvSpPr/>
      </dsp:nvSpPr>
      <dsp:spPr>
        <a:xfrm>
          <a:off x="2719760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 err="1"/>
            <a:t>파티원</a:t>
          </a:r>
          <a:r>
            <a:rPr lang="ko-KR" altLang="en-US" sz="900" kern="1200" dirty="0"/>
            <a:t> 추가</a:t>
          </a:r>
        </a:p>
      </dsp:txBody>
      <dsp:txXfrm>
        <a:off x="2829538" y="0"/>
        <a:ext cx="1479392" cy="219555"/>
      </dsp:txXfrm>
    </dsp:sp>
    <dsp:sp modelId="{8C817453-2D22-41DC-AB47-73D731355408}">
      <dsp:nvSpPr>
        <dsp:cNvPr id="0" name=""/>
        <dsp:cNvSpPr/>
      </dsp:nvSpPr>
      <dsp:spPr>
        <a:xfrm>
          <a:off x="4078918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역할 설정</a:t>
          </a:r>
        </a:p>
      </dsp:txBody>
      <dsp:txXfrm>
        <a:off x="4188696" y="0"/>
        <a:ext cx="1479392" cy="219555"/>
      </dsp:txXfrm>
    </dsp:sp>
    <dsp:sp modelId="{E2DCA198-B050-4234-94D3-5D6B6C7A71FC}">
      <dsp:nvSpPr>
        <dsp:cNvPr id="0" name=""/>
        <dsp:cNvSpPr/>
      </dsp:nvSpPr>
      <dsp:spPr>
        <a:xfrm>
          <a:off x="5438076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태그 설정</a:t>
          </a:r>
        </a:p>
      </dsp:txBody>
      <dsp:txXfrm>
        <a:off x="5547854" y="0"/>
        <a:ext cx="1479392" cy="219555"/>
      </dsp:txXfrm>
    </dsp:sp>
    <dsp:sp modelId="{E36BA501-7A02-4076-9EBA-B3ED134C9CC5}">
      <dsp:nvSpPr>
        <dsp:cNvPr id="0" name=""/>
        <dsp:cNvSpPr/>
      </dsp:nvSpPr>
      <dsp:spPr>
        <a:xfrm>
          <a:off x="6797234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소개 작성</a:t>
          </a:r>
        </a:p>
      </dsp:txBody>
      <dsp:txXfrm>
        <a:off x="6907012" y="0"/>
        <a:ext cx="1479392" cy="219555"/>
      </dsp:txXfrm>
    </dsp:sp>
    <dsp:sp modelId="{4BEE1EB1-6232-4FAD-BC59-63B5B7E2AA3F}">
      <dsp:nvSpPr>
        <dsp:cNvPr id="0" name=""/>
        <dsp:cNvSpPr/>
      </dsp:nvSpPr>
      <dsp:spPr>
        <a:xfrm>
          <a:off x="8156392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등록</a:t>
          </a:r>
        </a:p>
      </dsp:txBody>
      <dsp:txXfrm>
        <a:off x="8266170" y="0"/>
        <a:ext cx="1479392" cy="219555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443" y="0"/>
          <a:ext cx="1698947" cy="219555"/>
        </a:xfrm>
        <a:prstGeom prst="homePlate">
          <a:avLst/>
        </a:pr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공모전 선택</a:t>
          </a:r>
        </a:p>
      </dsp:txBody>
      <dsp:txXfrm>
        <a:off x="1443" y="0"/>
        <a:ext cx="1644058" cy="219555"/>
      </dsp:txXfrm>
    </dsp:sp>
    <dsp:sp modelId="{C0F4A298-AC60-4451-A475-7F08749D3EA6}">
      <dsp:nvSpPr>
        <dsp:cNvPr id="0" name=""/>
        <dsp:cNvSpPr/>
      </dsp:nvSpPr>
      <dsp:spPr>
        <a:xfrm>
          <a:off x="1360601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이름 결정</a:t>
          </a:r>
        </a:p>
      </dsp:txBody>
      <dsp:txXfrm>
        <a:off x="1470379" y="0"/>
        <a:ext cx="1479392" cy="219555"/>
      </dsp:txXfrm>
    </dsp:sp>
    <dsp:sp modelId="{90CD19D5-E6C3-4970-BF15-066A9D911367}">
      <dsp:nvSpPr>
        <dsp:cNvPr id="0" name=""/>
        <dsp:cNvSpPr/>
      </dsp:nvSpPr>
      <dsp:spPr>
        <a:xfrm>
          <a:off x="2719760" y="0"/>
          <a:ext cx="1698947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 err="1"/>
            <a:t>파티원</a:t>
          </a:r>
          <a:r>
            <a:rPr lang="ko-KR" altLang="en-US" sz="900" kern="1200" dirty="0"/>
            <a:t> 추가</a:t>
          </a:r>
        </a:p>
      </dsp:txBody>
      <dsp:txXfrm>
        <a:off x="2829538" y="0"/>
        <a:ext cx="1479392" cy="219555"/>
      </dsp:txXfrm>
    </dsp:sp>
    <dsp:sp modelId="{8C817453-2D22-41DC-AB47-73D731355408}">
      <dsp:nvSpPr>
        <dsp:cNvPr id="0" name=""/>
        <dsp:cNvSpPr/>
      </dsp:nvSpPr>
      <dsp:spPr>
        <a:xfrm>
          <a:off x="4078918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역할 설정</a:t>
          </a:r>
        </a:p>
      </dsp:txBody>
      <dsp:txXfrm>
        <a:off x="4188696" y="0"/>
        <a:ext cx="1479392" cy="219555"/>
      </dsp:txXfrm>
    </dsp:sp>
    <dsp:sp modelId="{E2DCA198-B050-4234-94D3-5D6B6C7A71FC}">
      <dsp:nvSpPr>
        <dsp:cNvPr id="0" name=""/>
        <dsp:cNvSpPr/>
      </dsp:nvSpPr>
      <dsp:spPr>
        <a:xfrm>
          <a:off x="5438076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태그 설정</a:t>
          </a:r>
        </a:p>
      </dsp:txBody>
      <dsp:txXfrm>
        <a:off x="5547854" y="0"/>
        <a:ext cx="1479392" cy="219555"/>
      </dsp:txXfrm>
    </dsp:sp>
    <dsp:sp modelId="{E36BA501-7A02-4076-9EBA-B3ED134C9CC5}">
      <dsp:nvSpPr>
        <dsp:cNvPr id="0" name=""/>
        <dsp:cNvSpPr/>
      </dsp:nvSpPr>
      <dsp:spPr>
        <a:xfrm>
          <a:off x="6797234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소개 작성</a:t>
          </a:r>
        </a:p>
      </dsp:txBody>
      <dsp:txXfrm>
        <a:off x="6907012" y="0"/>
        <a:ext cx="1479392" cy="219555"/>
      </dsp:txXfrm>
    </dsp:sp>
    <dsp:sp modelId="{4BEE1EB1-6232-4FAD-BC59-63B5B7E2AA3F}">
      <dsp:nvSpPr>
        <dsp:cNvPr id="0" name=""/>
        <dsp:cNvSpPr/>
      </dsp:nvSpPr>
      <dsp:spPr>
        <a:xfrm>
          <a:off x="8156392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등록</a:t>
          </a:r>
        </a:p>
      </dsp:txBody>
      <dsp:txXfrm>
        <a:off x="8266170" y="0"/>
        <a:ext cx="1479392" cy="219555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443" y="0"/>
          <a:ext cx="1698947" cy="219555"/>
        </a:xfrm>
        <a:prstGeom prst="homePlate">
          <a:avLst/>
        </a:pr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공모전 선택</a:t>
          </a:r>
        </a:p>
      </dsp:txBody>
      <dsp:txXfrm>
        <a:off x="1443" y="0"/>
        <a:ext cx="1644058" cy="219555"/>
      </dsp:txXfrm>
    </dsp:sp>
    <dsp:sp modelId="{C0F4A298-AC60-4451-A475-7F08749D3EA6}">
      <dsp:nvSpPr>
        <dsp:cNvPr id="0" name=""/>
        <dsp:cNvSpPr/>
      </dsp:nvSpPr>
      <dsp:spPr>
        <a:xfrm>
          <a:off x="1360601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이름 결정</a:t>
          </a:r>
        </a:p>
      </dsp:txBody>
      <dsp:txXfrm>
        <a:off x="1470379" y="0"/>
        <a:ext cx="1479392" cy="219555"/>
      </dsp:txXfrm>
    </dsp:sp>
    <dsp:sp modelId="{90CD19D5-E6C3-4970-BF15-066A9D911367}">
      <dsp:nvSpPr>
        <dsp:cNvPr id="0" name=""/>
        <dsp:cNvSpPr/>
      </dsp:nvSpPr>
      <dsp:spPr>
        <a:xfrm>
          <a:off x="2719760" y="0"/>
          <a:ext cx="1698947" cy="219555"/>
        </a:xfrm>
        <a:prstGeom prst="chevron">
          <a:avLst/>
        </a:pr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 err="1"/>
            <a:t>파티원</a:t>
          </a:r>
          <a:r>
            <a:rPr lang="ko-KR" altLang="en-US" sz="900" kern="1200" dirty="0"/>
            <a:t> 추가</a:t>
          </a:r>
        </a:p>
      </dsp:txBody>
      <dsp:txXfrm>
        <a:off x="2829538" y="0"/>
        <a:ext cx="1479392" cy="219555"/>
      </dsp:txXfrm>
    </dsp:sp>
    <dsp:sp modelId="{8C817453-2D22-41DC-AB47-73D731355408}">
      <dsp:nvSpPr>
        <dsp:cNvPr id="0" name=""/>
        <dsp:cNvSpPr/>
      </dsp:nvSpPr>
      <dsp:spPr>
        <a:xfrm>
          <a:off x="4078918" y="0"/>
          <a:ext cx="1698947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역할 설정</a:t>
          </a:r>
        </a:p>
      </dsp:txBody>
      <dsp:txXfrm>
        <a:off x="4188696" y="0"/>
        <a:ext cx="1479392" cy="219555"/>
      </dsp:txXfrm>
    </dsp:sp>
    <dsp:sp modelId="{E2DCA198-B050-4234-94D3-5D6B6C7A71FC}">
      <dsp:nvSpPr>
        <dsp:cNvPr id="0" name=""/>
        <dsp:cNvSpPr/>
      </dsp:nvSpPr>
      <dsp:spPr>
        <a:xfrm>
          <a:off x="5438076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태그 설정</a:t>
          </a:r>
        </a:p>
      </dsp:txBody>
      <dsp:txXfrm>
        <a:off x="5547854" y="0"/>
        <a:ext cx="1479392" cy="219555"/>
      </dsp:txXfrm>
    </dsp:sp>
    <dsp:sp modelId="{E36BA501-7A02-4076-9EBA-B3ED134C9CC5}">
      <dsp:nvSpPr>
        <dsp:cNvPr id="0" name=""/>
        <dsp:cNvSpPr/>
      </dsp:nvSpPr>
      <dsp:spPr>
        <a:xfrm>
          <a:off x="6797234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소개 작성</a:t>
          </a:r>
        </a:p>
      </dsp:txBody>
      <dsp:txXfrm>
        <a:off x="6907012" y="0"/>
        <a:ext cx="1479392" cy="219555"/>
      </dsp:txXfrm>
    </dsp:sp>
    <dsp:sp modelId="{4BEE1EB1-6232-4FAD-BC59-63B5B7E2AA3F}">
      <dsp:nvSpPr>
        <dsp:cNvPr id="0" name=""/>
        <dsp:cNvSpPr/>
      </dsp:nvSpPr>
      <dsp:spPr>
        <a:xfrm>
          <a:off x="8156392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등록</a:t>
          </a:r>
        </a:p>
      </dsp:txBody>
      <dsp:txXfrm>
        <a:off x="8266170" y="0"/>
        <a:ext cx="1479392" cy="219555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443" y="0"/>
          <a:ext cx="1698947" cy="219555"/>
        </a:xfrm>
        <a:prstGeom prst="homePlate">
          <a:avLst/>
        </a:pr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공모전 선택</a:t>
          </a:r>
        </a:p>
      </dsp:txBody>
      <dsp:txXfrm>
        <a:off x="1443" y="0"/>
        <a:ext cx="1644058" cy="219555"/>
      </dsp:txXfrm>
    </dsp:sp>
    <dsp:sp modelId="{C0F4A298-AC60-4451-A475-7F08749D3EA6}">
      <dsp:nvSpPr>
        <dsp:cNvPr id="0" name=""/>
        <dsp:cNvSpPr/>
      </dsp:nvSpPr>
      <dsp:spPr>
        <a:xfrm>
          <a:off x="1360601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이름 결정</a:t>
          </a:r>
        </a:p>
      </dsp:txBody>
      <dsp:txXfrm>
        <a:off x="1470379" y="0"/>
        <a:ext cx="1479392" cy="219555"/>
      </dsp:txXfrm>
    </dsp:sp>
    <dsp:sp modelId="{90CD19D5-E6C3-4970-BF15-066A9D911367}">
      <dsp:nvSpPr>
        <dsp:cNvPr id="0" name=""/>
        <dsp:cNvSpPr/>
      </dsp:nvSpPr>
      <dsp:spPr>
        <a:xfrm>
          <a:off x="2719760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 err="1"/>
            <a:t>파티원</a:t>
          </a:r>
          <a:r>
            <a:rPr lang="ko-KR" altLang="en-US" sz="900" kern="1200" dirty="0"/>
            <a:t> 추가</a:t>
          </a:r>
        </a:p>
      </dsp:txBody>
      <dsp:txXfrm>
        <a:off x="2829538" y="0"/>
        <a:ext cx="1479392" cy="219555"/>
      </dsp:txXfrm>
    </dsp:sp>
    <dsp:sp modelId="{8C817453-2D22-41DC-AB47-73D731355408}">
      <dsp:nvSpPr>
        <dsp:cNvPr id="0" name=""/>
        <dsp:cNvSpPr/>
      </dsp:nvSpPr>
      <dsp:spPr>
        <a:xfrm>
          <a:off x="4078918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역할 설정</a:t>
          </a:r>
        </a:p>
      </dsp:txBody>
      <dsp:txXfrm>
        <a:off x="4188696" y="0"/>
        <a:ext cx="1479392" cy="219555"/>
      </dsp:txXfrm>
    </dsp:sp>
    <dsp:sp modelId="{E2DCA198-B050-4234-94D3-5D6B6C7A71FC}">
      <dsp:nvSpPr>
        <dsp:cNvPr id="0" name=""/>
        <dsp:cNvSpPr/>
      </dsp:nvSpPr>
      <dsp:spPr>
        <a:xfrm>
          <a:off x="5438076" y="0"/>
          <a:ext cx="1698947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태그 설정</a:t>
          </a:r>
        </a:p>
      </dsp:txBody>
      <dsp:txXfrm>
        <a:off x="5547854" y="0"/>
        <a:ext cx="1479392" cy="219555"/>
      </dsp:txXfrm>
    </dsp:sp>
    <dsp:sp modelId="{E36BA501-7A02-4076-9EBA-B3ED134C9CC5}">
      <dsp:nvSpPr>
        <dsp:cNvPr id="0" name=""/>
        <dsp:cNvSpPr/>
      </dsp:nvSpPr>
      <dsp:spPr>
        <a:xfrm>
          <a:off x="6797234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소개 작성</a:t>
          </a:r>
        </a:p>
      </dsp:txBody>
      <dsp:txXfrm>
        <a:off x="6907012" y="0"/>
        <a:ext cx="1479392" cy="219555"/>
      </dsp:txXfrm>
    </dsp:sp>
    <dsp:sp modelId="{4BEE1EB1-6232-4FAD-BC59-63B5B7E2AA3F}">
      <dsp:nvSpPr>
        <dsp:cNvPr id="0" name=""/>
        <dsp:cNvSpPr/>
      </dsp:nvSpPr>
      <dsp:spPr>
        <a:xfrm>
          <a:off x="8156392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등록</a:t>
          </a:r>
        </a:p>
      </dsp:txBody>
      <dsp:txXfrm>
        <a:off x="8266170" y="0"/>
        <a:ext cx="1479392" cy="219555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443" y="0"/>
          <a:ext cx="1698947" cy="219555"/>
        </a:xfrm>
        <a:prstGeom prst="homePlate">
          <a:avLst/>
        </a:pr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공모전 선택</a:t>
          </a:r>
        </a:p>
      </dsp:txBody>
      <dsp:txXfrm>
        <a:off x="1443" y="0"/>
        <a:ext cx="1644058" cy="219555"/>
      </dsp:txXfrm>
    </dsp:sp>
    <dsp:sp modelId="{C0F4A298-AC60-4451-A475-7F08749D3EA6}">
      <dsp:nvSpPr>
        <dsp:cNvPr id="0" name=""/>
        <dsp:cNvSpPr/>
      </dsp:nvSpPr>
      <dsp:spPr>
        <a:xfrm>
          <a:off x="1360601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이름 결정</a:t>
          </a:r>
        </a:p>
      </dsp:txBody>
      <dsp:txXfrm>
        <a:off x="1470379" y="0"/>
        <a:ext cx="1479392" cy="219555"/>
      </dsp:txXfrm>
    </dsp:sp>
    <dsp:sp modelId="{90CD19D5-E6C3-4970-BF15-066A9D911367}">
      <dsp:nvSpPr>
        <dsp:cNvPr id="0" name=""/>
        <dsp:cNvSpPr/>
      </dsp:nvSpPr>
      <dsp:spPr>
        <a:xfrm>
          <a:off x="2719760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 err="1"/>
            <a:t>파티원</a:t>
          </a:r>
          <a:r>
            <a:rPr lang="ko-KR" altLang="en-US" sz="900" kern="1200" dirty="0"/>
            <a:t> 추가</a:t>
          </a:r>
        </a:p>
      </dsp:txBody>
      <dsp:txXfrm>
        <a:off x="2829538" y="0"/>
        <a:ext cx="1479392" cy="219555"/>
      </dsp:txXfrm>
    </dsp:sp>
    <dsp:sp modelId="{8C817453-2D22-41DC-AB47-73D731355408}">
      <dsp:nvSpPr>
        <dsp:cNvPr id="0" name=""/>
        <dsp:cNvSpPr/>
      </dsp:nvSpPr>
      <dsp:spPr>
        <a:xfrm>
          <a:off x="4078918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역할 설정</a:t>
          </a:r>
        </a:p>
      </dsp:txBody>
      <dsp:txXfrm>
        <a:off x="4188696" y="0"/>
        <a:ext cx="1479392" cy="219555"/>
      </dsp:txXfrm>
    </dsp:sp>
    <dsp:sp modelId="{E2DCA198-B050-4234-94D3-5D6B6C7A71FC}">
      <dsp:nvSpPr>
        <dsp:cNvPr id="0" name=""/>
        <dsp:cNvSpPr/>
      </dsp:nvSpPr>
      <dsp:spPr>
        <a:xfrm>
          <a:off x="5438076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태그 설정</a:t>
          </a:r>
        </a:p>
      </dsp:txBody>
      <dsp:txXfrm>
        <a:off x="5547854" y="0"/>
        <a:ext cx="1479392" cy="219555"/>
      </dsp:txXfrm>
    </dsp:sp>
    <dsp:sp modelId="{E36BA501-7A02-4076-9EBA-B3ED134C9CC5}">
      <dsp:nvSpPr>
        <dsp:cNvPr id="0" name=""/>
        <dsp:cNvSpPr/>
      </dsp:nvSpPr>
      <dsp:spPr>
        <a:xfrm>
          <a:off x="6797234" y="0"/>
          <a:ext cx="1698947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소개 작성</a:t>
          </a:r>
        </a:p>
      </dsp:txBody>
      <dsp:txXfrm>
        <a:off x="6907012" y="0"/>
        <a:ext cx="1479392" cy="219555"/>
      </dsp:txXfrm>
    </dsp:sp>
    <dsp:sp modelId="{4BEE1EB1-6232-4FAD-BC59-63B5B7E2AA3F}">
      <dsp:nvSpPr>
        <dsp:cNvPr id="0" name=""/>
        <dsp:cNvSpPr/>
      </dsp:nvSpPr>
      <dsp:spPr>
        <a:xfrm>
          <a:off x="8156392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등록</a:t>
          </a:r>
        </a:p>
      </dsp:txBody>
      <dsp:txXfrm>
        <a:off x="8266170" y="0"/>
        <a:ext cx="1479392" cy="219555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443" y="0"/>
          <a:ext cx="1698947" cy="219555"/>
        </a:xfrm>
        <a:prstGeom prst="homePlate">
          <a:avLst/>
        </a:pr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공모전 선택</a:t>
          </a:r>
        </a:p>
      </dsp:txBody>
      <dsp:txXfrm>
        <a:off x="1443" y="0"/>
        <a:ext cx="1644058" cy="219555"/>
      </dsp:txXfrm>
    </dsp:sp>
    <dsp:sp modelId="{C0F4A298-AC60-4451-A475-7F08749D3EA6}">
      <dsp:nvSpPr>
        <dsp:cNvPr id="0" name=""/>
        <dsp:cNvSpPr/>
      </dsp:nvSpPr>
      <dsp:spPr>
        <a:xfrm>
          <a:off x="1360601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이름 결정</a:t>
          </a:r>
        </a:p>
      </dsp:txBody>
      <dsp:txXfrm>
        <a:off x="1470379" y="0"/>
        <a:ext cx="1479392" cy="219555"/>
      </dsp:txXfrm>
    </dsp:sp>
    <dsp:sp modelId="{90CD19D5-E6C3-4970-BF15-066A9D911367}">
      <dsp:nvSpPr>
        <dsp:cNvPr id="0" name=""/>
        <dsp:cNvSpPr/>
      </dsp:nvSpPr>
      <dsp:spPr>
        <a:xfrm>
          <a:off x="2719760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 err="1"/>
            <a:t>파티원</a:t>
          </a:r>
          <a:r>
            <a:rPr lang="ko-KR" altLang="en-US" sz="900" kern="1200" dirty="0"/>
            <a:t> 추가</a:t>
          </a:r>
        </a:p>
      </dsp:txBody>
      <dsp:txXfrm>
        <a:off x="2829538" y="0"/>
        <a:ext cx="1479392" cy="219555"/>
      </dsp:txXfrm>
    </dsp:sp>
    <dsp:sp modelId="{8C817453-2D22-41DC-AB47-73D731355408}">
      <dsp:nvSpPr>
        <dsp:cNvPr id="0" name=""/>
        <dsp:cNvSpPr/>
      </dsp:nvSpPr>
      <dsp:spPr>
        <a:xfrm>
          <a:off x="4078918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역할 설정</a:t>
          </a:r>
        </a:p>
      </dsp:txBody>
      <dsp:txXfrm>
        <a:off x="4188696" y="0"/>
        <a:ext cx="1479392" cy="219555"/>
      </dsp:txXfrm>
    </dsp:sp>
    <dsp:sp modelId="{E2DCA198-B050-4234-94D3-5D6B6C7A71FC}">
      <dsp:nvSpPr>
        <dsp:cNvPr id="0" name=""/>
        <dsp:cNvSpPr/>
      </dsp:nvSpPr>
      <dsp:spPr>
        <a:xfrm>
          <a:off x="5438076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태그 설정</a:t>
          </a:r>
        </a:p>
      </dsp:txBody>
      <dsp:txXfrm>
        <a:off x="5547854" y="0"/>
        <a:ext cx="1479392" cy="219555"/>
      </dsp:txXfrm>
    </dsp:sp>
    <dsp:sp modelId="{E36BA501-7A02-4076-9EBA-B3ED134C9CC5}">
      <dsp:nvSpPr>
        <dsp:cNvPr id="0" name=""/>
        <dsp:cNvSpPr/>
      </dsp:nvSpPr>
      <dsp:spPr>
        <a:xfrm>
          <a:off x="6797234" y="0"/>
          <a:ext cx="1698947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소개 작성</a:t>
          </a:r>
        </a:p>
      </dsp:txBody>
      <dsp:txXfrm>
        <a:off x="6907012" y="0"/>
        <a:ext cx="1479392" cy="219555"/>
      </dsp:txXfrm>
    </dsp:sp>
    <dsp:sp modelId="{4BEE1EB1-6232-4FAD-BC59-63B5B7E2AA3F}">
      <dsp:nvSpPr>
        <dsp:cNvPr id="0" name=""/>
        <dsp:cNvSpPr/>
      </dsp:nvSpPr>
      <dsp:spPr>
        <a:xfrm>
          <a:off x="8156392" y="0"/>
          <a:ext cx="1698947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파티 등록</a:t>
          </a:r>
        </a:p>
      </dsp:txBody>
      <dsp:txXfrm>
        <a:off x="8266170" y="0"/>
        <a:ext cx="1479392" cy="219555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49853-12DE-4EBE-B9A6-02EA90F05CB0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시장 분석</a:t>
          </a:r>
        </a:p>
      </dsp:txBody>
      <dsp:txXfrm>
        <a:off x="1203" y="0"/>
        <a:ext cx="1915986" cy="219555"/>
      </dsp:txXfrm>
    </dsp:sp>
    <dsp:sp modelId="{A88AEE10-FD39-4B5C-B32E-3CFF2286D934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추세 예측</a:t>
          </a:r>
        </a:p>
      </dsp:txBody>
      <dsp:txXfrm>
        <a:off x="1687681" y="0"/>
        <a:ext cx="1751320" cy="219555"/>
      </dsp:txXfrm>
    </dsp:sp>
    <dsp:sp modelId="{C678A781-F8D1-4FB3-B5A7-26D30BF14D49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마케팅 전략</a:t>
          </a:r>
        </a:p>
      </dsp:txBody>
      <dsp:txXfrm>
        <a:off x="3264382" y="0"/>
        <a:ext cx="1751320" cy="219555"/>
      </dsp:txXfrm>
    </dsp:sp>
    <dsp:sp modelId="{6B2BE01C-5740-4FB3-90AF-27C91194C12F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광고 예시</a:t>
          </a:r>
        </a:p>
      </dsp:txBody>
      <dsp:txXfrm>
        <a:off x="4841082" y="0"/>
        <a:ext cx="1751320" cy="219555"/>
      </dsp:txXfrm>
    </dsp:sp>
    <dsp:sp modelId="{A089CE49-852D-42C5-982A-4F0B54BA8B9E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이벤트 예시</a:t>
          </a:r>
        </a:p>
      </dsp:txBody>
      <dsp:txXfrm>
        <a:off x="6417782" y="0"/>
        <a:ext cx="1751320" cy="219555"/>
      </dsp:txXfrm>
    </dsp:sp>
    <dsp:sp modelId="{8FBF4C36-825B-4693-83D4-2FF6A73842BD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비즈니스 모델 캔버스</a:t>
          </a:r>
        </a:p>
      </dsp:txBody>
      <dsp:txXfrm>
        <a:off x="7994483" y="0"/>
        <a:ext cx="1751320" cy="219555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49853-12DE-4EBE-B9A6-02EA90F05CB0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시장 분석</a:t>
          </a:r>
        </a:p>
      </dsp:txBody>
      <dsp:txXfrm>
        <a:off x="1203" y="0"/>
        <a:ext cx="1915986" cy="219555"/>
      </dsp:txXfrm>
    </dsp:sp>
    <dsp:sp modelId="{A88AEE10-FD39-4B5C-B32E-3CFF2286D934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추세 예측</a:t>
          </a:r>
        </a:p>
      </dsp:txBody>
      <dsp:txXfrm>
        <a:off x="1687681" y="0"/>
        <a:ext cx="1751320" cy="219555"/>
      </dsp:txXfrm>
    </dsp:sp>
    <dsp:sp modelId="{C678A781-F8D1-4FB3-B5A7-26D30BF14D49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마케팅 전략</a:t>
          </a:r>
        </a:p>
      </dsp:txBody>
      <dsp:txXfrm>
        <a:off x="3264382" y="0"/>
        <a:ext cx="1751320" cy="219555"/>
      </dsp:txXfrm>
    </dsp:sp>
    <dsp:sp modelId="{6B2BE01C-5740-4FB3-90AF-27C91194C12F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광고 예시</a:t>
          </a:r>
        </a:p>
      </dsp:txBody>
      <dsp:txXfrm>
        <a:off x="4841082" y="0"/>
        <a:ext cx="1751320" cy="219555"/>
      </dsp:txXfrm>
    </dsp:sp>
    <dsp:sp modelId="{A089CE49-852D-42C5-982A-4F0B54BA8B9E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이벤트 예시</a:t>
          </a:r>
        </a:p>
      </dsp:txBody>
      <dsp:txXfrm>
        <a:off x="6417782" y="0"/>
        <a:ext cx="1751320" cy="219555"/>
      </dsp:txXfrm>
    </dsp:sp>
    <dsp:sp modelId="{8FBF4C36-825B-4693-83D4-2FF6A73842BD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비즈니스 모델 캔버스</a:t>
          </a:r>
        </a:p>
      </dsp:txBody>
      <dsp:txXfrm>
        <a:off x="7994483" y="0"/>
        <a:ext cx="1751320" cy="219555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49853-12DE-4EBE-B9A6-02EA90F05CB0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시장 분석</a:t>
          </a:r>
        </a:p>
      </dsp:txBody>
      <dsp:txXfrm>
        <a:off x="1203" y="0"/>
        <a:ext cx="1915986" cy="219555"/>
      </dsp:txXfrm>
    </dsp:sp>
    <dsp:sp modelId="{A88AEE10-FD39-4B5C-B32E-3CFF2286D934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추세 예측</a:t>
          </a:r>
        </a:p>
      </dsp:txBody>
      <dsp:txXfrm>
        <a:off x="1687681" y="0"/>
        <a:ext cx="1751320" cy="219555"/>
      </dsp:txXfrm>
    </dsp:sp>
    <dsp:sp modelId="{C678A781-F8D1-4FB3-B5A7-26D30BF14D49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마케팅 전략</a:t>
          </a:r>
        </a:p>
      </dsp:txBody>
      <dsp:txXfrm>
        <a:off x="3264382" y="0"/>
        <a:ext cx="1751320" cy="219555"/>
      </dsp:txXfrm>
    </dsp:sp>
    <dsp:sp modelId="{6B2BE01C-5740-4FB3-90AF-27C91194C12F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광고 예시</a:t>
          </a:r>
        </a:p>
      </dsp:txBody>
      <dsp:txXfrm>
        <a:off x="4841082" y="0"/>
        <a:ext cx="1751320" cy="219555"/>
      </dsp:txXfrm>
    </dsp:sp>
    <dsp:sp modelId="{A089CE49-852D-42C5-982A-4F0B54BA8B9E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이벤트 예시</a:t>
          </a:r>
        </a:p>
      </dsp:txBody>
      <dsp:txXfrm>
        <a:off x="6417782" y="0"/>
        <a:ext cx="1751320" cy="219555"/>
      </dsp:txXfrm>
    </dsp:sp>
    <dsp:sp modelId="{8FBF4C36-825B-4693-83D4-2FF6A73842BD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비즈니스 모델 캔버스</a:t>
          </a:r>
        </a:p>
      </dsp:txBody>
      <dsp:txXfrm>
        <a:off x="7994483" y="0"/>
        <a:ext cx="1751320" cy="219555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49853-12DE-4EBE-B9A6-02EA90F05CB0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시장 분석</a:t>
          </a:r>
        </a:p>
      </dsp:txBody>
      <dsp:txXfrm>
        <a:off x="1203" y="0"/>
        <a:ext cx="1915986" cy="219555"/>
      </dsp:txXfrm>
    </dsp:sp>
    <dsp:sp modelId="{A88AEE10-FD39-4B5C-B32E-3CFF2286D934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추세 예측</a:t>
          </a:r>
        </a:p>
      </dsp:txBody>
      <dsp:txXfrm>
        <a:off x="1687681" y="0"/>
        <a:ext cx="1751320" cy="219555"/>
      </dsp:txXfrm>
    </dsp:sp>
    <dsp:sp modelId="{C678A781-F8D1-4FB3-B5A7-26D30BF14D49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마케팅 전략</a:t>
          </a:r>
        </a:p>
      </dsp:txBody>
      <dsp:txXfrm>
        <a:off x="3264382" y="0"/>
        <a:ext cx="1751320" cy="219555"/>
      </dsp:txXfrm>
    </dsp:sp>
    <dsp:sp modelId="{6B2BE01C-5740-4FB3-90AF-27C91194C12F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광고 예시</a:t>
          </a:r>
        </a:p>
      </dsp:txBody>
      <dsp:txXfrm>
        <a:off x="4841082" y="0"/>
        <a:ext cx="1751320" cy="219555"/>
      </dsp:txXfrm>
    </dsp:sp>
    <dsp:sp modelId="{A089CE49-852D-42C5-982A-4F0B54BA8B9E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이벤트 예시</a:t>
          </a:r>
        </a:p>
      </dsp:txBody>
      <dsp:txXfrm>
        <a:off x="6417782" y="0"/>
        <a:ext cx="1751320" cy="219555"/>
      </dsp:txXfrm>
    </dsp:sp>
    <dsp:sp modelId="{8FBF4C36-825B-4693-83D4-2FF6A73842BD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비즈니스 모델 캔버스</a:t>
          </a:r>
        </a:p>
      </dsp:txBody>
      <dsp:txXfrm>
        <a:off x="7994483" y="0"/>
        <a:ext cx="1751320" cy="2195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49853-12DE-4EBE-B9A6-02EA90F05CB0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시장 분석</a:t>
          </a:r>
        </a:p>
      </dsp:txBody>
      <dsp:txXfrm>
        <a:off x="1203" y="0"/>
        <a:ext cx="1915986" cy="219555"/>
      </dsp:txXfrm>
    </dsp:sp>
    <dsp:sp modelId="{A88AEE10-FD39-4B5C-B32E-3CFF2286D934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추세 예측</a:t>
          </a:r>
        </a:p>
      </dsp:txBody>
      <dsp:txXfrm>
        <a:off x="1687681" y="0"/>
        <a:ext cx="1751320" cy="219555"/>
      </dsp:txXfrm>
    </dsp:sp>
    <dsp:sp modelId="{C678A781-F8D1-4FB3-B5A7-26D30BF14D49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마케팅 전략</a:t>
          </a:r>
        </a:p>
      </dsp:txBody>
      <dsp:txXfrm>
        <a:off x="3264382" y="0"/>
        <a:ext cx="1751320" cy="219555"/>
      </dsp:txXfrm>
    </dsp:sp>
    <dsp:sp modelId="{6B2BE01C-5740-4FB3-90AF-27C91194C12F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광고 예시</a:t>
          </a:r>
        </a:p>
      </dsp:txBody>
      <dsp:txXfrm>
        <a:off x="4841082" y="0"/>
        <a:ext cx="1751320" cy="219555"/>
      </dsp:txXfrm>
    </dsp:sp>
    <dsp:sp modelId="{A089CE49-852D-42C5-982A-4F0B54BA8B9E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이벤트 예시</a:t>
          </a:r>
        </a:p>
      </dsp:txBody>
      <dsp:txXfrm>
        <a:off x="6417782" y="0"/>
        <a:ext cx="1751320" cy="219555"/>
      </dsp:txXfrm>
    </dsp:sp>
    <dsp:sp modelId="{8FBF4C36-825B-4693-83D4-2FF6A73842BD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비즈니스 모델 캔버스</a:t>
          </a:r>
        </a:p>
      </dsp:txBody>
      <dsp:txXfrm>
        <a:off x="7994483" y="0"/>
        <a:ext cx="1751320" cy="219555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49853-12DE-4EBE-B9A6-02EA90F05CB0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시장 분석</a:t>
          </a:r>
        </a:p>
      </dsp:txBody>
      <dsp:txXfrm>
        <a:off x="1203" y="0"/>
        <a:ext cx="1915986" cy="219555"/>
      </dsp:txXfrm>
    </dsp:sp>
    <dsp:sp modelId="{A88AEE10-FD39-4B5C-B32E-3CFF2286D934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추세 예측</a:t>
          </a:r>
        </a:p>
      </dsp:txBody>
      <dsp:txXfrm>
        <a:off x="1687681" y="0"/>
        <a:ext cx="1751320" cy="219555"/>
      </dsp:txXfrm>
    </dsp:sp>
    <dsp:sp modelId="{C678A781-F8D1-4FB3-B5A7-26D30BF14D49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마케팅 전략</a:t>
          </a:r>
        </a:p>
      </dsp:txBody>
      <dsp:txXfrm>
        <a:off x="3264382" y="0"/>
        <a:ext cx="1751320" cy="219555"/>
      </dsp:txXfrm>
    </dsp:sp>
    <dsp:sp modelId="{6B2BE01C-5740-4FB3-90AF-27C91194C12F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광고 예시</a:t>
          </a:r>
        </a:p>
      </dsp:txBody>
      <dsp:txXfrm>
        <a:off x="4841082" y="0"/>
        <a:ext cx="1751320" cy="219555"/>
      </dsp:txXfrm>
    </dsp:sp>
    <dsp:sp modelId="{A089CE49-852D-42C5-982A-4F0B54BA8B9E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이벤트 예시</a:t>
          </a:r>
        </a:p>
      </dsp:txBody>
      <dsp:txXfrm>
        <a:off x="6417782" y="0"/>
        <a:ext cx="1751320" cy="219555"/>
      </dsp:txXfrm>
    </dsp:sp>
    <dsp:sp modelId="{8FBF4C36-825B-4693-83D4-2FF6A73842BD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비즈니스 모델 캔버스</a:t>
          </a:r>
        </a:p>
      </dsp:txBody>
      <dsp:txXfrm>
        <a:off x="7994483" y="0"/>
        <a:ext cx="1751320" cy="2195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3DE9BA-CC35-4288-8602-1BA51074CF8B}">
      <dsp:nvSpPr>
        <dsp:cNvPr id="0" name=""/>
        <dsp:cNvSpPr/>
      </dsp:nvSpPr>
      <dsp:spPr>
        <a:xfrm>
          <a:off x="1203" y="0"/>
          <a:ext cx="1970875" cy="21955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현황 분석</a:t>
          </a:r>
        </a:p>
      </dsp:txBody>
      <dsp:txXfrm>
        <a:off x="1203" y="0"/>
        <a:ext cx="1915986" cy="219555"/>
      </dsp:txXfrm>
    </dsp:sp>
    <dsp:sp modelId="{C0F4A298-AC60-4451-A475-7F08749D3EA6}">
      <dsp:nvSpPr>
        <dsp:cNvPr id="0" name=""/>
        <dsp:cNvSpPr/>
      </dsp:nvSpPr>
      <dsp:spPr>
        <a:xfrm>
          <a:off x="1577903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분석</a:t>
          </a:r>
        </a:p>
      </dsp:txBody>
      <dsp:txXfrm>
        <a:off x="1687681" y="0"/>
        <a:ext cx="1751320" cy="219555"/>
      </dsp:txXfrm>
    </dsp:sp>
    <dsp:sp modelId="{90CD19D5-E6C3-4970-BF15-066A9D911367}">
      <dsp:nvSpPr>
        <dsp:cNvPr id="0" name=""/>
        <dsp:cNvSpPr/>
      </dsp:nvSpPr>
      <dsp:spPr>
        <a:xfrm>
          <a:off x="31546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문제점 도출</a:t>
          </a:r>
        </a:p>
      </dsp:txBody>
      <dsp:txXfrm>
        <a:off x="3264382" y="0"/>
        <a:ext cx="1751320" cy="219555"/>
      </dsp:txXfrm>
    </dsp:sp>
    <dsp:sp modelId="{8C817453-2D22-41DC-AB47-73D731355408}">
      <dsp:nvSpPr>
        <dsp:cNvPr id="0" name=""/>
        <dsp:cNvSpPr/>
      </dsp:nvSpPr>
      <dsp:spPr>
        <a:xfrm>
          <a:off x="4731304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해결 방안</a:t>
          </a:r>
        </a:p>
      </dsp:txBody>
      <dsp:txXfrm>
        <a:off x="4841082" y="0"/>
        <a:ext cx="1751320" cy="219555"/>
      </dsp:txXfrm>
    </dsp:sp>
    <dsp:sp modelId="{25F66581-C3E5-441C-8DD7-35370CE268D7}">
      <dsp:nvSpPr>
        <dsp:cNvPr id="0" name=""/>
        <dsp:cNvSpPr/>
      </dsp:nvSpPr>
      <dsp:spPr>
        <a:xfrm>
          <a:off x="6308004" y="0"/>
          <a:ext cx="1970875" cy="219555"/>
        </a:xfrm>
        <a:prstGeom prst="chevron">
          <a:avLst/>
        </a:prstGeom>
        <a:solidFill>
          <a:srgbClr val="00FFCC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분석</a:t>
          </a:r>
        </a:p>
      </dsp:txBody>
      <dsp:txXfrm>
        <a:off x="6417782" y="0"/>
        <a:ext cx="1751320" cy="219555"/>
      </dsp:txXfrm>
    </dsp:sp>
    <dsp:sp modelId="{4B3DD591-F9A5-44AF-B457-D3A260EB943F}">
      <dsp:nvSpPr>
        <dsp:cNvPr id="0" name=""/>
        <dsp:cNvSpPr/>
      </dsp:nvSpPr>
      <dsp:spPr>
        <a:xfrm>
          <a:off x="7884705" y="0"/>
          <a:ext cx="1970875" cy="21955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5" tIns="24003" rIns="12002" bIns="24003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SWOT </a:t>
          </a:r>
          <a:r>
            <a:rPr lang="ko-KR" altLang="en-US" sz="900" kern="1200" dirty="0"/>
            <a:t>전략</a:t>
          </a:r>
        </a:p>
      </dsp:txBody>
      <dsp:txXfrm>
        <a:off x="7994483" y="0"/>
        <a:ext cx="1751320" cy="2195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462A3-1228-499E-B44B-5827A06F4EE6}" type="datetimeFigureOut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944F19-EBE3-41B9-BB3D-0ADF989ACE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641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지금부터 앱 기획 발표 시작하겠습니다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 개발 공모전 준비를 위한 앱</a:t>
            </a:r>
            <a:r>
              <a:rPr lang="en-US" altLang="ko-KR" dirty="0"/>
              <a:t>, </a:t>
            </a:r>
            <a:r>
              <a:rPr lang="en-US" altLang="ko-KR" dirty="0" err="1"/>
              <a:t>DevRaid</a:t>
            </a:r>
            <a:r>
              <a:rPr lang="en-US" altLang="ko-KR" dirty="0"/>
              <a:t> </a:t>
            </a:r>
            <a:r>
              <a:rPr lang="ko-KR" altLang="en-US" dirty="0"/>
              <a:t>기획 발표자 최영수입니다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68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그런데 보시면서 어</a:t>
            </a:r>
            <a:r>
              <a:rPr lang="en-US" altLang="ko-KR" dirty="0"/>
              <a:t>? </a:t>
            </a:r>
            <a:r>
              <a:rPr lang="ko-KR" altLang="en-US" dirty="0"/>
              <a:t>간단한 문제 아닌가</a:t>
            </a:r>
            <a:r>
              <a:rPr lang="en-US" altLang="ko-KR" dirty="0"/>
              <a:t>? </a:t>
            </a:r>
            <a:r>
              <a:rPr lang="ko-KR" altLang="en-US" dirty="0"/>
              <a:t>하셨을 수도 있어요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간단한데 왜 안 했을까요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초록색으로 표시한 부분은 실제로 간단한 부분이 맞습니다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문제점은 이미 해결한 사이트들도 몇 개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</a:t>
            </a:r>
            <a:r>
              <a:rPr lang="en-US" altLang="ko-KR" dirty="0"/>
              <a:t> </a:t>
            </a:r>
            <a:r>
              <a:rPr lang="ko-KR" altLang="en-US" dirty="0"/>
              <a:t>간단하지 않은 문제점이 몇가지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우선</a:t>
            </a:r>
            <a:r>
              <a:rPr lang="en-US" altLang="ko-KR" dirty="0"/>
              <a:t>, “</a:t>
            </a:r>
            <a:r>
              <a:rPr lang="ko-KR" altLang="en-US" dirty="0"/>
              <a:t>무슨 분야의 공모전이냐</a:t>
            </a:r>
            <a:r>
              <a:rPr lang="en-US" altLang="ko-KR" dirty="0"/>
              <a:t>”</a:t>
            </a:r>
            <a:r>
              <a:rPr lang="ko-KR" altLang="en-US" dirty="0"/>
              <a:t>에 따라 게시글을 필터링 할 기준들이 바뀌기 마련입니다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게임 개발 공모전에는 </a:t>
            </a:r>
            <a:r>
              <a:rPr lang="en-US" altLang="ko-KR" dirty="0"/>
              <a:t>“</a:t>
            </a:r>
            <a:r>
              <a:rPr lang="ko-KR" altLang="en-US" dirty="0"/>
              <a:t>프로그래머</a:t>
            </a:r>
            <a:r>
              <a:rPr lang="en-US" altLang="ko-KR" dirty="0"/>
              <a:t>, </a:t>
            </a:r>
            <a:r>
              <a:rPr lang="ko-KR" altLang="en-US" dirty="0"/>
              <a:t>아티스트 등의 직군</a:t>
            </a:r>
            <a:r>
              <a:rPr lang="en-US" altLang="ko-KR" dirty="0"/>
              <a:t>”</a:t>
            </a:r>
            <a:r>
              <a:rPr lang="ko-KR" altLang="en-US" dirty="0"/>
              <a:t>을 기준으로 쓸 수 있을 것이고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지역 홍보 영상 제작 공모전에는 </a:t>
            </a:r>
            <a:r>
              <a:rPr lang="en-US" altLang="ko-KR" dirty="0"/>
              <a:t>“</a:t>
            </a:r>
            <a:r>
              <a:rPr lang="ko-KR" altLang="en-US" dirty="0"/>
              <a:t>영상 편집</a:t>
            </a:r>
            <a:r>
              <a:rPr lang="en-US" altLang="ko-KR" dirty="0"/>
              <a:t>, </a:t>
            </a:r>
            <a:r>
              <a:rPr lang="ko-KR" altLang="en-US" dirty="0"/>
              <a:t>배우</a:t>
            </a:r>
            <a:r>
              <a:rPr lang="en-US" altLang="ko-KR" dirty="0"/>
              <a:t>”</a:t>
            </a:r>
            <a:r>
              <a:rPr lang="ko-KR" altLang="en-US" dirty="0"/>
              <a:t> 등의 직군을 기준으로 쓸 수 있을 텐데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모든 분야의 공모전을 커버하려면</a:t>
            </a:r>
            <a:r>
              <a:rPr lang="en-US" altLang="ko-KR" dirty="0"/>
              <a:t> </a:t>
            </a:r>
            <a:r>
              <a:rPr lang="ko-KR" altLang="en-US" dirty="0"/>
              <a:t>수없이 많은 기준이 필요하게 되기 때문이죠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 저는 모든 공모전을 소개</a:t>
            </a:r>
            <a:r>
              <a:rPr lang="en-US" altLang="ko-KR" dirty="0"/>
              <a:t>, </a:t>
            </a:r>
            <a:r>
              <a:rPr lang="ko-KR" altLang="en-US" dirty="0"/>
              <a:t>관리하는 대신에</a:t>
            </a:r>
            <a:r>
              <a:rPr lang="en-US" altLang="ko-KR" dirty="0"/>
              <a:t> </a:t>
            </a:r>
            <a:r>
              <a:rPr lang="ko-KR" altLang="en-US" dirty="0"/>
              <a:t>게임</a:t>
            </a:r>
            <a:r>
              <a:rPr lang="en-US" altLang="ko-KR" dirty="0"/>
              <a:t>, IT. </a:t>
            </a:r>
            <a:r>
              <a:rPr lang="ko-KR" altLang="en-US" dirty="0"/>
              <a:t>개발 공모전에 집중하는 방식을 선택했습니다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109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 문제인 </a:t>
            </a:r>
            <a:r>
              <a:rPr lang="en-US" altLang="ko-KR" dirty="0"/>
              <a:t>“</a:t>
            </a:r>
            <a:r>
              <a:rPr lang="ko-KR" altLang="en-US" dirty="0"/>
              <a:t>모집 글 필터링 기능은 어떻게 구현할 것이냐</a:t>
            </a:r>
            <a:r>
              <a:rPr lang="en-US" altLang="ko-KR" dirty="0"/>
              <a:t>?”</a:t>
            </a:r>
          </a:p>
          <a:p>
            <a:endParaRPr lang="en-US" altLang="ko-KR" dirty="0"/>
          </a:p>
          <a:p>
            <a:r>
              <a:rPr lang="ko-KR" altLang="en-US" dirty="0"/>
              <a:t>제 앱에서 필터링할 게시글의 분야가 게임 개발 공모전으로 한정된다면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어느 공모전에 출품 할 건지</a:t>
            </a:r>
            <a:r>
              <a:rPr lang="en-US" altLang="ko-KR" dirty="0"/>
              <a:t>, </a:t>
            </a:r>
            <a:r>
              <a:rPr lang="ko-KR" altLang="en-US" dirty="0"/>
              <a:t>어떤 장르의 게임인지</a:t>
            </a:r>
            <a:r>
              <a:rPr lang="en-US" altLang="ko-KR" dirty="0"/>
              <a:t>, </a:t>
            </a:r>
            <a:r>
              <a:rPr lang="ko-KR" altLang="en-US" dirty="0"/>
              <a:t>어떤 엔진으로 개발 할 건지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2D</a:t>
            </a:r>
            <a:r>
              <a:rPr lang="ko-KR" altLang="en-US" dirty="0"/>
              <a:t>인지 </a:t>
            </a:r>
            <a:r>
              <a:rPr lang="en-US" altLang="ko-KR" dirty="0"/>
              <a:t>3D</a:t>
            </a:r>
            <a:r>
              <a:rPr lang="ko-KR" altLang="en-US" dirty="0"/>
              <a:t>인지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팀에 어떤 인원이 필요한지</a:t>
            </a:r>
            <a:r>
              <a:rPr lang="en-US" altLang="ko-KR" dirty="0"/>
              <a:t>, </a:t>
            </a:r>
            <a:r>
              <a:rPr lang="ko-KR" altLang="en-US" dirty="0"/>
              <a:t>아트인가</a:t>
            </a:r>
            <a:r>
              <a:rPr lang="en-US" altLang="ko-KR" dirty="0"/>
              <a:t>? </a:t>
            </a:r>
            <a:r>
              <a:rPr lang="ko-KR" altLang="en-US" dirty="0"/>
              <a:t>프로그래머인가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기준을 더 자세하게 세울 수 있고 그 기준에 따라서 세세한 필터링이 가능해지겠죠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또한 포트폴리오도 마찬가지입니다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앱에 내 작업물과 스펙</a:t>
            </a:r>
            <a:r>
              <a:rPr lang="en-US" altLang="ko-KR" dirty="0"/>
              <a:t>,</a:t>
            </a:r>
            <a:r>
              <a:rPr lang="ko-KR" altLang="en-US" dirty="0"/>
              <a:t> 포트폴리오를 저장 해 둔다면</a:t>
            </a:r>
            <a:r>
              <a:rPr lang="en-US" altLang="ko-KR" dirty="0"/>
              <a:t>, </a:t>
            </a:r>
            <a:r>
              <a:rPr lang="ko-KR" altLang="en-US" dirty="0"/>
              <a:t>갑자기 홍보 영상제작 공모전에 나가기 위해서 그 포트폴리오를 제출 할 일이 없겠죠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범용성이 뛰어난 포트폴리오가 아니라</a:t>
            </a:r>
            <a:r>
              <a:rPr lang="en-US" altLang="ko-KR" dirty="0"/>
              <a:t>, “</a:t>
            </a:r>
            <a:r>
              <a:rPr lang="ko-KR" altLang="en-US" dirty="0"/>
              <a:t>개발</a:t>
            </a:r>
            <a:r>
              <a:rPr lang="en-US" altLang="ko-KR" dirty="0"/>
              <a:t>”</a:t>
            </a:r>
            <a:r>
              <a:rPr lang="ko-KR" altLang="en-US" dirty="0"/>
              <a:t>이라는 능력에 한정되는 포트폴리오이기 때문에 어느 팀에 지원하던지 같은 문서를 제출 할 수 있고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읽는 사람도 이력서 자체가 방향성이 명확하기 때문에 개발과 연관성이 없는 정보가 최소화 되는 효과를 기대할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72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주목할만한 점이 좀 있어요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주목할 점 </a:t>
            </a:r>
            <a:r>
              <a:rPr lang="en-US" altLang="ko-KR" dirty="0"/>
              <a:t>1: </a:t>
            </a:r>
            <a:r>
              <a:rPr lang="ko-KR" altLang="en-US" dirty="0"/>
              <a:t>창업지원 예산증가</a:t>
            </a:r>
            <a:r>
              <a:rPr lang="en-US" altLang="ko-KR" dirty="0"/>
              <a:t>, </a:t>
            </a:r>
            <a:r>
              <a:rPr lang="ko-KR" altLang="en-US" dirty="0"/>
              <a:t>이거는 </a:t>
            </a:r>
            <a:r>
              <a:rPr lang="ko-KR" altLang="en-US" dirty="0" err="1"/>
              <a:t>발표랑</a:t>
            </a:r>
            <a:r>
              <a:rPr lang="ko-KR" altLang="en-US" dirty="0"/>
              <a:t> 별개로 창업지원금 맛있으니까 여러분이 좀 알아 두셨으면 하구요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진짜 주목할 점 </a:t>
            </a:r>
            <a:r>
              <a:rPr lang="en-US" altLang="ko-KR" dirty="0"/>
              <a:t>2: </a:t>
            </a:r>
            <a:r>
              <a:rPr lang="ko-KR" altLang="en-US" dirty="0"/>
              <a:t>위협입니다</a:t>
            </a:r>
            <a:r>
              <a:rPr lang="en-US" altLang="ko-KR" dirty="0"/>
              <a:t>. </a:t>
            </a:r>
            <a:r>
              <a:rPr lang="ko-KR" altLang="en-US" dirty="0"/>
              <a:t>지금 공모전을 테마로 두는 유사 컨텐츠가 너무 많아요</a:t>
            </a:r>
            <a:r>
              <a:rPr lang="en-US" altLang="ko-KR" dirty="0"/>
              <a:t>. </a:t>
            </a:r>
            <a:r>
              <a:rPr lang="ko-KR" altLang="en-US" dirty="0"/>
              <a:t>심지어 교수님이 저희 선배들과 </a:t>
            </a:r>
            <a:r>
              <a:rPr lang="ko-KR" altLang="en-US" dirty="0" err="1"/>
              <a:t>만드셨던</a:t>
            </a:r>
            <a:r>
              <a:rPr lang="ko-KR" altLang="en-US" dirty="0"/>
              <a:t> 앱도 있었죠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내가 만든 앱이 유사 앱들과 차이점이 있어도 일단 눈에 띄어야 차이가 있는 걸 보여주겠죠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그렇지만 제 위에 너무 많은 사이트와 앱이 있어서 일단 노출되기가 상당히 어려울 것으로 보입니다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57665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 그걸 어떻게 타파해야 되느냐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ST</a:t>
            </a:r>
            <a:r>
              <a:rPr lang="ko-KR" altLang="en-US" dirty="0"/>
              <a:t>전략</a:t>
            </a:r>
            <a:r>
              <a:rPr lang="en-US" altLang="ko-KR" dirty="0"/>
              <a:t>: </a:t>
            </a:r>
            <a:r>
              <a:rPr lang="ko-KR" altLang="en-US" dirty="0"/>
              <a:t>흩어진 사용자를 내 앱으로 집중시킨다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이미 많은 앱과 사이트에 이용자가 흩어져 있으니까</a:t>
            </a:r>
            <a:r>
              <a:rPr lang="en-US" altLang="ko-KR" dirty="0"/>
              <a:t>, </a:t>
            </a:r>
            <a:r>
              <a:rPr lang="ko-KR" altLang="en-US" dirty="0"/>
              <a:t>게임 개발 공모전에 한해서는 내 입지를 확고하게 하는 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결국 틈새시장을 공략하겠다</a:t>
            </a:r>
            <a:r>
              <a:rPr lang="en-US" altLang="ko-KR" dirty="0"/>
              <a:t>. </a:t>
            </a:r>
            <a:r>
              <a:rPr lang="ko-KR" altLang="en-US" dirty="0"/>
              <a:t>이 말이거든요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점에 대해서는 프로모션 계획 설명 때 더 자세히 설명을 드리겠습니다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020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누가 쓸 거 같아요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7007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코어 타겟은 </a:t>
            </a:r>
            <a:r>
              <a:rPr lang="en-US" altLang="ko-KR" dirty="0"/>
              <a:t>10</a:t>
            </a:r>
            <a:r>
              <a:rPr lang="ko-KR" altLang="en-US" dirty="0"/>
              <a:t>대 </a:t>
            </a:r>
            <a:r>
              <a:rPr lang="en-US" altLang="ko-KR" dirty="0"/>
              <a:t>20</a:t>
            </a:r>
            <a:r>
              <a:rPr lang="ko-KR" altLang="en-US" dirty="0"/>
              <a:t>대 개발자</a:t>
            </a:r>
            <a:r>
              <a:rPr lang="en-US" altLang="ko-KR" dirty="0"/>
              <a:t>, </a:t>
            </a:r>
            <a:r>
              <a:rPr lang="ko-KR" altLang="en-US" dirty="0"/>
              <a:t>아트</a:t>
            </a:r>
            <a:r>
              <a:rPr lang="en-US" altLang="ko-KR" dirty="0"/>
              <a:t>, </a:t>
            </a:r>
            <a:r>
              <a:rPr lang="ko-KR" altLang="en-US" dirty="0"/>
              <a:t>기획자로 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왜</a:t>
            </a:r>
            <a:r>
              <a:rPr lang="en-US" altLang="ko-KR" dirty="0"/>
              <a:t>?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인터넷 활용해서 공모전 팀원모집 제일 많이 하는 사람이 그 사람들이니까요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2453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공모전 목적이 아니더라도 사실 그냥 개발 팀을 꾸리는 앱이기 때문에 시니어 개발자도 사용할 수 있을 것이다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공모전 주최기업과 협업해서 앱 내에서 바로 신청하거나</a:t>
            </a:r>
            <a:r>
              <a:rPr lang="en-US" altLang="ko-KR" dirty="0"/>
              <a:t>, </a:t>
            </a:r>
            <a:r>
              <a:rPr lang="ko-KR" altLang="en-US" dirty="0"/>
              <a:t>신청서 양식을 받아와서 작성할 수 있게 하고</a:t>
            </a:r>
            <a:r>
              <a:rPr lang="en-US" altLang="ko-KR" dirty="0"/>
              <a:t>, </a:t>
            </a:r>
            <a:r>
              <a:rPr lang="ko-KR" altLang="en-US" dirty="0"/>
              <a:t>새로운 공모전에 대한 소식을 바로 제공할 수 있게 하는 등 협업 가능한 요소가 많다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7562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걔들이 </a:t>
            </a:r>
            <a:r>
              <a:rPr lang="ko-KR" altLang="en-US" dirty="0" err="1"/>
              <a:t>좋아하는거로</a:t>
            </a:r>
            <a:r>
              <a:rPr lang="ko-KR" altLang="en-US" dirty="0"/>
              <a:t> </a:t>
            </a:r>
            <a:r>
              <a:rPr lang="ko-KR" altLang="en-US" dirty="0" err="1"/>
              <a:t>만들거에요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2941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1020 </a:t>
            </a:r>
            <a:r>
              <a:rPr lang="ko-KR" altLang="en-US" dirty="0"/>
              <a:t>게임 개발자들이 주로 뭘 할까요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개발할 시간에 게임하죠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게임에서 뭘 얻어올 수 있을까요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게임의 파티 초대 시스템은 저희 앱의 초대 시스템과 그 목적과 형태가 비슷합니다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4811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보스 레이드 파티에는 </a:t>
            </a:r>
            <a:r>
              <a:rPr lang="ko-KR" altLang="en-US" dirty="0" err="1"/>
              <a:t>탱딜힐이</a:t>
            </a:r>
            <a:r>
              <a:rPr lang="ko-KR" altLang="en-US" dirty="0"/>
              <a:t> 다 있어야겠죠</a:t>
            </a:r>
            <a:r>
              <a:rPr lang="en-US" altLang="ko-KR" dirty="0"/>
              <a:t>?</a:t>
            </a:r>
            <a:r>
              <a:rPr lang="ko-KR" altLang="en-US" dirty="0"/>
              <a:t> 뭐 하나 빠지면 </a:t>
            </a:r>
            <a:r>
              <a:rPr lang="ko-KR" altLang="en-US" dirty="0" err="1"/>
              <a:t>섭합니다</a:t>
            </a:r>
            <a:r>
              <a:rPr lang="en-US" altLang="ko-KR" dirty="0"/>
              <a:t>. </a:t>
            </a:r>
            <a:r>
              <a:rPr lang="ko-KR" altLang="en-US" dirty="0"/>
              <a:t>제대로 싸우기가 힘들어지죠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개발팀도 똑같습니다</a:t>
            </a:r>
            <a:r>
              <a:rPr lang="en-US" altLang="ko-KR" dirty="0"/>
              <a:t>. </a:t>
            </a:r>
            <a:r>
              <a:rPr lang="ko-KR" altLang="en-US" dirty="0"/>
              <a:t>프로그래밍</a:t>
            </a:r>
            <a:r>
              <a:rPr lang="en-US" altLang="ko-KR" dirty="0"/>
              <a:t>, </a:t>
            </a:r>
            <a:r>
              <a:rPr lang="ko-KR" altLang="en-US" dirty="0"/>
              <a:t>아트</a:t>
            </a:r>
            <a:r>
              <a:rPr lang="en-US" altLang="ko-KR" dirty="0"/>
              <a:t>, </a:t>
            </a:r>
            <a:r>
              <a:rPr lang="ko-KR" altLang="en-US" dirty="0"/>
              <a:t>기획</a:t>
            </a:r>
            <a:r>
              <a:rPr lang="en-US" altLang="ko-KR" dirty="0"/>
              <a:t> </a:t>
            </a:r>
            <a:r>
              <a:rPr lang="ko-KR" altLang="en-US" dirty="0"/>
              <a:t>뭐 하나 빠지면 제대로 된 게임이 나오질 못합니다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하나의 목적을 위해서 여러가지 직업이 필요하다</a:t>
            </a:r>
            <a:r>
              <a:rPr lang="en-US" altLang="ko-KR" dirty="0"/>
              <a:t>”</a:t>
            </a:r>
            <a:r>
              <a:rPr lang="ko-KR" altLang="en-US" dirty="0"/>
              <a:t> 라는 하나의 공통점이 있다는 겁니다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파티를 만들려면 파티장이 필요한 직업을 제시하고 신청자들의 가입 신청을 수락하잖아요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신청자들은 여러 파티 중에 자신의 직업을 필요로 하는 파티를 찾아서 가입하구요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 시스템이 목표만 보스 레이드에서 공모전 출품으로 바뀌고 그대로 저희 앱에 녹아 들었습니다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011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간단하게 목차 보고 넘어가겠습니다</a:t>
            </a:r>
            <a:endParaRPr lang="en-US" altLang="ko-KR" dirty="0"/>
          </a:p>
          <a:p>
            <a:r>
              <a:rPr lang="ko-KR" altLang="en-US" dirty="0"/>
              <a:t>현황분석부터 프로모션 계획까지 준비했습니다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0518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두번째 컨셉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머티리얼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디자인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(material design)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구글이 만들어 놓은 디자인 가이드라인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디자인 시스템이라고 생각하면 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머티리얼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디자인은 질감이 느껴지는 표면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(tactile surfaces)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 대담하고 선명한 그래픽 디자인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(bold graphic design),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아름답고 직관적인 사용자 경험을 위한 자연스러운 애니메이션을 특징으로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지금까지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보다 확실히 보기 좋죠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5816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결론적으로 나온 제 앱의 컨셉입니다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</a:t>
            </a:r>
            <a:r>
              <a:rPr lang="en-US" altLang="ko-KR" baseline="0" dirty="0"/>
              <a:t> </a:t>
            </a:r>
            <a:r>
              <a:rPr lang="ko-KR" altLang="en-US" baseline="0" dirty="0"/>
              <a:t>앱의 핵심</a:t>
            </a:r>
            <a:r>
              <a:rPr lang="ko-KR" altLang="en-US" dirty="0"/>
              <a:t> 타겟인 </a:t>
            </a:r>
            <a:r>
              <a:rPr lang="en-US" altLang="ko-KR" dirty="0"/>
              <a:t>1020 </a:t>
            </a:r>
            <a:r>
              <a:rPr lang="ko-KR" altLang="en-US" dirty="0"/>
              <a:t>개발자에게 가장 친숙한 </a:t>
            </a:r>
            <a:r>
              <a:rPr lang="en-US" altLang="ko-KR" dirty="0"/>
              <a:t>UI</a:t>
            </a:r>
            <a:r>
              <a:rPr lang="ko-KR" altLang="en-US" dirty="0"/>
              <a:t>가 무엇일까</a:t>
            </a:r>
            <a:r>
              <a:rPr lang="en-US" altLang="ko-KR" dirty="0"/>
              <a:t>?</a:t>
            </a:r>
            <a:r>
              <a:rPr lang="ko-KR" altLang="en-US" dirty="0"/>
              <a:t>에 대한 해답으로 이런 결과가 나왔습니다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우선 </a:t>
            </a:r>
            <a:r>
              <a:rPr lang="en-US" altLang="ko-KR" dirty="0"/>
              <a:t>1020</a:t>
            </a:r>
            <a:r>
              <a:rPr lang="en-US" altLang="ko-KR" baseline="0" dirty="0"/>
              <a:t> </a:t>
            </a:r>
            <a:r>
              <a:rPr lang="ko-KR" altLang="en-US" baseline="0" dirty="0"/>
              <a:t>개발자가 쉽게 접할 수 있으면서 </a:t>
            </a:r>
            <a:r>
              <a:rPr lang="ko-KR" altLang="en-US" dirty="0"/>
              <a:t>게임</a:t>
            </a:r>
            <a:r>
              <a:rPr lang="en-US" altLang="ko-KR" dirty="0"/>
              <a:t> </a:t>
            </a:r>
            <a:r>
              <a:rPr lang="ko-KR" altLang="en-US" dirty="0"/>
              <a:t>개발이라는 컨셉에도 어울리는</a:t>
            </a:r>
            <a:r>
              <a:rPr lang="ko-KR" altLang="en-US" baseline="0" dirty="0"/>
              <a:t> 온라인 게임의 파티 구성의 플로우를 채용했습니다</a:t>
            </a:r>
            <a:r>
              <a:rPr lang="en-US" altLang="ko-KR" baseline="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r>
              <a:rPr lang="ko-KR" altLang="en-US" dirty="0"/>
              <a:t>그리고 </a:t>
            </a:r>
            <a:r>
              <a:rPr lang="en-US" altLang="ko-KR" dirty="0"/>
              <a:t>1020</a:t>
            </a:r>
            <a:r>
              <a:rPr lang="ko-KR" altLang="en-US" dirty="0"/>
              <a:t>세대가 흔하게 접할 수 있는 디자인 가이드인 구글의 </a:t>
            </a:r>
            <a:r>
              <a:rPr lang="ko-KR" altLang="en-US" dirty="0" err="1"/>
              <a:t>머터리얼</a:t>
            </a:r>
            <a:r>
              <a:rPr lang="ko-KR" altLang="en-US" dirty="0"/>
              <a:t> 디자인을 사용해서</a:t>
            </a:r>
            <a:r>
              <a:rPr lang="ko-KR" altLang="en-US" baseline="0" dirty="0"/>
              <a:t> 보다 친숙한 느낌을 주었다</a:t>
            </a:r>
            <a:r>
              <a:rPr lang="en-US" altLang="ko-KR" baseline="0" dirty="0"/>
              <a:t>.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예상 질문 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왜 더 사용률이 높은 유튜브가 아니라 구글을 선정했느냐 라고 물을 수도 있는데</a:t>
            </a:r>
            <a:r>
              <a:rPr lang="en-US" altLang="ko-KR" dirty="0"/>
              <a:t>, </a:t>
            </a:r>
            <a:r>
              <a:rPr lang="ko-KR" altLang="en-US" dirty="0"/>
              <a:t>유튜브 디자인은 너무 단순하고</a:t>
            </a:r>
            <a:r>
              <a:rPr lang="en-US" altLang="ko-KR" dirty="0"/>
              <a:t>, </a:t>
            </a:r>
            <a:r>
              <a:rPr lang="ko-KR" altLang="en-US" dirty="0"/>
              <a:t>참고할 점이 적어요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버튼과 텍스트</a:t>
            </a:r>
            <a:r>
              <a:rPr lang="en-US" altLang="ko-KR" dirty="0"/>
              <a:t>, </a:t>
            </a:r>
            <a:r>
              <a:rPr lang="ko-KR" altLang="en-US" dirty="0"/>
              <a:t>입력창이 많을 수 밖에 없는 앱 구조상</a:t>
            </a:r>
            <a:r>
              <a:rPr lang="en-US" altLang="ko-KR" dirty="0"/>
              <a:t> </a:t>
            </a:r>
            <a:r>
              <a:rPr lang="ko-KR" altLang="en-US" dirty="0"/>
              <a:t>구글에서 다방면으로 쓰는 </a:t>
            </a:r>
            <a:r>
              <a:rPr lang="ko-KR" altLang="en-US" dirty="0" err="1"/>
              <a:t>머터리얼</a:t>
            </a:r>
            <a:r>
              <a:rPr lang="ko-KR" altLang="en-US" dirty="0"/>
              <a:t> 디자인이 딱 맞다고 생각이 들었고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영상에 한정되는 유튜브 디자인보다 구글 폼이나</a:t>
            </a:r>
            <a:r>
              <a:rPr lang="en-US" altLang="ko-KR" dirty="0"/>
              <a:t>, </a:t>
            </a:r>
            <a:r>
              <a:rPr lang="ko-KR" altLang="en-US" dirty="0"/>
              <a:t>구글 시트 같은 도구로서 활용되는 사이트가 채용한 디자인이 개발자에게 더 자연스럽게 다가올 수 있다고 판단했다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7003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위 </a:t>
            </a:r>
            <a:r>
              <a:rPr lang="en-US" altLang="ko-KR" dirty="0"/>
              <a:t>3</a:t>
            </a:r>
            <a:r>
              <a:rPr lang="ko-KR" altLang="en-US" dirty="0"/>
              <a:t>가지 방식을 모두 섞어서 나온 게 제 앱의 최종 컨셉입니다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오로지 </a:t>
            </a:r>
            <a:r>
              <a:rPr lang="en-US" altLang="ko-KR" dirty="0"/>
              <a:t>‘</a:t>
            </a:r>
            <a:r>
              <a:rPr lang="ko-KR" altLang="en-US" dirty="0"/>
              <a:t>게임 개발</a:t>
            </a:r>
            <a:r>
              <a:rPr lang="en-US" altLang="ko-KR" dirty="0"/>
              <a:t>’</a:t>
            </a:r>
            <a:r>
              <a:rPr lang="ko-KR" altLang="en-US" dirty="0"/>
              <a:t>을 위한 팀원 모집 기능을 가진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새로운 공모전 팀원 모집의 기준</a:t>
            </a:r>
            <a:r>
              <a:rPr lang="en-US" altLang="ko-KR" dirty="0"/>
              <a:t>, </a:t>
            </a:r>
            <a:r>
              <a:rPr lang="en-US" altLang="ko-KR" dirty="0" err="1"/>
              <a:t>DevRaid</a:t>
            </a:r>
            <a:r>
              <a:rPr lang="ko-KR" altLang="en-US" dirty="0"/>
              <a:t>를 소개합니다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0391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짜잔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최종적으로 이런 디자인이 나왔습니다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지금 제가 </a:t>
            </a:r>
            <a:r>
              <a:rPr lang="en-US" altLang="ko-KR" dirty="0"/>
              <a:t>UI/UX</a:t>
            </a:r>
            <a:r>
              <a:rPr lang="ko-KR" altLang="en-US" dirty="0"/>
              <a:t>디자이너를 한 명 뽑아야 될 것 같은데요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8553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DevRaid</a:t>
            </a:r>
            <a:r>
              <a:rPr lang="ko-KR" altLang="en-US" dirty="0"/>
              <a:t>의 사용 모습을 공개할 겸</a:t>
            </a:r>
            <a:r>
              <a:rPr lang="en-US" altLang="ko-KR" dirty="0"/>
              <a:t>, </a:t>
            </a:r>
          </a:p>
          <a:p>
            <a:endParaRPr lang="en-US" altLang="ko-KR" dirty="0"/>
          </a:p>
          <a:p>
            <a:r>
              <a:rPr lang="ko-KR" altLang="en-US" dirty="0"/>
              <a:t>지금 디자이너를 한 명 뽑아야겠어요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2365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</a:t>
            </a:r>
            <a:r>
              <a:rPr lang="en-US" altLang="ko-KR" dirty="0"/>
              <a:t>DevRaid</a:t>
            </a:r>
            <a:r>
              <a:rPr lang="ko-KR" altLang="en-US" dirty="0"/>
              <a:t>는 앱 기획 발표에 쓰일 앱이니까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공모전 선택을 앱 기획 발표에 참여할 팀으로 지정해줍니다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8989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1" hangingPunct="1"/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파티 이름은 </a:t>
            </a:r>
            <a:r>
              <a:rPr lang="en-US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“DevRaid </a:t>
            </a:r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개발 파티</a:t>
            </a:r>
            <a:r>
              <a:rPr lang="en-US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”</a:t>
            </a:r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라고 정해봅시다</a:t>
            </a:r>
            <a:r>
              <a:rPr lang="en-US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algn="l" defTabSz="914400" rtl="0" eaLnBrk="1" latinLnBrk="1" hangingPunct="1"/>
            <a:endParaRPr lang="en-US" altLang="ko-K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algn="l" defTabSz="914400" rtl="0" eaLnBrk="1" latinLnBrk="1" hangingPunct="1"/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파티 이름에는 딱히 어떤 공모전에 나가는지</a:t>
            </a:r>
            <a:r>
              <a:rPr lang="en-US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무슨 팀원을 모집하는지 노출 되지 않아도 됩니다</a:t>
            </a:r>
            <a:r>
              <a:rPr lang="en-US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algn="l" defTabSz="914400" rtl="0" eaLnBrk="1" latinLnBrk="1" hangingPunct="1"/>
            <a:endParaRPr lang="en-US" altLang="ko-K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algn="l" defTabSz="914400" rtl="0" eaLnBrk="1" latinLnBrk="1" hangingPunct="1"/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다음에 나올 파티원의 역할과 태그들이 이 파티가 어떤 성향을 띄는지 설명 해줄 겁니다</a:t>
            </a:r>
            <a:r>
              <a:rPr lang="en-US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303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제가 어떤 팀원이 필요했죠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아</a:t>
            </a:r>
            <a:r>
              <a:rPr lang="en-US" altLang="ko-KR" dirty="0"/>
              <a:t>, UI/UX</a:t>
            </a:r>
            <a:r>
              <a:rPr lang="ko-KR" altLang="en-US" dirty="0"/>
              <a:t>를 대신 만들어줄 사람이</a:t>
            </a:r>
            <a:r>
              <a:rPr lang="en-US" altLang="ko-KR" dirty="0"/>
              <a:t> </a:t>
            </a:r>
            <a:r>
              <a:rPr lang="ko-KR" altLang="en-US" dirty="0"/>
              <a:t>필요한데요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</a:t>
            </a:r>
          </a:p>
          <a:p>
            <a:r>
              <a:rPr lang="ko-KR" altLang="en-US" dirty="0"/>
              <a:t>지금 저 초록색 버튼들 보기 너무 괴로워요</a:t>
            </a:r>
            <a:r>
              <a:rPr lang="en-US" altLang="ko-KR" dirty="0"/>
              <a:t> </a:t>
            </a:r>
            <a:r>
              <a:rPr lang="ko-KR" altLang="en-US" dirty="0" err="1"/>
              <a:t>윽</a:t>
            </a:r>
            <a:r>
              <a:rPr lang="ko-KR" altLang="en-US" dirty="0"/>
              <a:t> </a:t>
            </a:r>
            <a:r>
              <a:rPr lang="ko-KR" altLang="en-US" dirty="0" err="1"/>
              <a:t>끔직해</a:t>
            </a:r>
            <a:r>
              <a:rPr lang="ko-KR" altLang="en-US" dirty="0"/>
              <a:t> 빨리 </a:t>
            </a:r>
            <a:r>
              <a:rPr lang="ko-KR" altLang="en-US" dirty="0" err="1"/>
              <a:t>대려옵시다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0469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파티원을 추가하려면 우선 그 파티원의 </a:t>
            </a:r>
            <a:r>
              <a:rPr lang="en-US" altLang="ko-KR" dirty="0"/>
              <a:t>“</a:t>
            </a:r>
            <a:r>
              <a:rPr lang="ko-KR" altLang="en-US" dirty="0"/>
              <a:t>역할</a:t>
            </a:r>
            <a:r>
              <a:rPr lang="en-US" altLang="ko-KR" dirty="0"/>
              <a:t>”</a:t>
            </a:r>
            <a:r>
              <a:rPr lang="ko-KR" altLang="en-US" dirty="0"/>
              <a:t>을 지정해야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저희는 네</a:t>
            </a:r>
            <a:r>
              <a:rPr lang="en-US" altLang="ko-KR" dirty="0"/>
              <a:t>, </a:t>
            </a:r>
            <a:r>
              <a:rPr lang="ko-KR" altLang="en-US" dirty="0"/>
              <a:t>아티스트가 필요하겠죠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이런 식으로 </a:t>
            </a:r>
            <a:r>
              <a:rPr lang="ko-KR" altLang="en-US" dirty="0" err="1"/>
              <a:t>파티원</a:t>
            </a:r>
            <a:r>
              <a:rPr lang="en-US" altLang="ko-KR" dirty="0"/>
              <a:t>1</a:t>
            </a:r>
            <a:r>
              <a:rPr lang="ko-KR" altLang="en-US" dirty="0"/>
              <a:t> 자리에 어떤 </a:t>
            </a:r>
            <a:r>
              <a:rPr lang="en-US" altLang="ko-KR" dirty="0"/>
              <a:t>“</a:t>
            </a:r>
            <a:r>
              <a:rPr lang="ko-KR" altLang="en-US" dirty="0"/>
              <a:t>역할</a:t>
            </a:r>
            <a:r>
              <a:rPr lang="en-US" altLang="ko-KR" dirty="0"/>
              <a:t>”</a:t>
            </a:r>
            <a:r>
              <a:rPr lang="ko-KR" altLang="en-US" dirty="0"/>
              <a:t>을 가진 사람을 원하는지 설정 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 그냥 아티스트</a:t>
            </a:r>
            <a:r>
              <a:rPr lang="en-US" altLang="ko-KR" dirty="0"/>
              <a:t>, </a:t>
            </a:r>
            <a:r>
              <a:rPr lang="ko-KR" altLang="en-US" dirty="0"/>
              <a:t>해버리면 그 안에서도 여러가지 직책이 있고 세분화된 역할이 있잖아요</a:t>
            </a:r>
            <a:r>
              <a:rPr lang="en-US" altLang="ko-KR" dirty="0"/>
              <a:t>? (</a:t>
            </a:r>
            <a:r>
              <a:rPr lang="ko-KR" altLang="en-US" dirty="0"/>
              <a:t>넘김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9870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추가로 세분화된 직책이나</a:t>
            </a:r>
            <a:r>
              <a:rPr lang="en-US" altLang="ko-KR" dirty="0"/>
              <a:t>, </a:t>
            </a:r>
            <a:r>
              <a:rPr lang="ko-KR" altLang="en-US" dirty="0"/>
              <a:t>원하는 분위기 등을 </a:t>
            </a:r>
            <a:r>
              <a:rPr lang="en-US" altLang="ko-KR" dirty="0"/>
              <a:t>“</a:t>
            </a:r>
            <a:r>
              <a:rPr lang="ko-KR" altLang="en-US" dirty="0"/>
              <a:t>태그</a:t>
            </a:r>
            <a:r>
              <a:rPr lang="en-US" altLang="ko-KR" dirty="0"/>
              <a:t>”</a:t>
            </a:r>
            <a:r>
              <a:rPr lang="ko-KR" altLang="en-US" dirty="0"/>
              <a:t>에서 설정 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지금은 </a:t>
            </a:r>
            <a:r>
              <a:rPr lang="en-US" altLang="ko-KR" dirty="0"/>
              <a:t>UI/UX</a:t>
            </a:r>
            <a:r>
              <a:rPr lang="ko-KR" altLang="en-US" dirty="0"/>
              <a:t>가 눈에 띄네요</a:t>
            </a:r>
            <a:r>
              <a:rPr lang="en-US" altLang="ko-KR" dirty="0"/>
              <a:t>.(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그런데 아까 </a:t>
            </a:r>
            <a:r>
              <a:rPr lang="ko-KR" altLang="en-US" dirty="0" err="1"/>
              <a:t>머터리얼</a:t>
            </a:r>
            <a:r>
              <a:rPr lang="ko-KR" altLang="en-US" dirty="0"/>
              <a:t> 디자인을 사용하고 싶다고 했죠</a:t>
            </a:r>
            <a:r>
              <a:rPr lang="en-US" altLang="ko-KR" dirty="0"/>
              <a:t>? </a:t>
            </a:r>
            <a:r>
              <a:rPr lang="ko-KR" altLang="en-US" dirty="0"/>
              <a:t>사용자가 직접 입력할 수 도 있습니다</a:t>
            </a:r>
            <a:r>
              <a:rPr lang="en-US" altLang="ko-KR" dirty="0"/>
              <a:t>.(2</a:t>
            </a:r>
            <a:r>
              <a:rPr lang="ko-KR" altLang="en-US" dirty="0"/>
              <a:t>연 클릭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404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현황분석부터 보시겠습니다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84318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필요한 파티원은 추가했으니 다음단계로 넘어가 봅시다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게시글에 태그만 있으면 신청자들이 어떤 게임인지 판단하기 어렵겠죠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글의 내용을 한번 적어줍시다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7592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이런 식으로 파티를 완성할 수 가 있는데요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완성된 파티를 등록하면 그때부터 앱 사용자들이 이 내용을 보고 파티에 가입 신청을 할 수 있게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만약 </a:t>
            </a:r>
            <a:r>
              <a:rPr lang="en-US" altLang="ko-KR" dirty="0"/>
              <a:t>UI </a:t>
            </a:r>
            <a:r>
              <a:rPr lang="ko-KR" altLang="en-US" dirty="0"/>
              <a:t>디자이너를 꿈꾸는 사람이 </a:t>
            </a:r>
            <a:r>
              <a:rPr lang="en-US" altLang="ko-KR" dirty="0"/>
              <a:t>#UI/UX </a:t>
            </a:r>
            <a:r>
              <a:rPr lang="ko-KR" altLang="en-US" dirty="0"/>
              <a:t>나 </a:t>
            </a:r>
            <a:r>
              <a:rPr lang="en-US" altLang="ko-KR" dirty="0"/>
              <a:t>#</a:t>
            </a:r>
            <a:r>
              <a:rPr lang="ko-KR" altLang="en-US" dirty="0"/>
              <a:t>디자이너 로 필터링을 해서 검색한다면 저희 파티를 손쉽게 찾을 수 있겠네요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2700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이런 앱이 나온다면 어떻게 홍보해야 될까요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en-US" altLang="ko-KR" dirty="0" err="1"/>
              <a:t>DevRaid</a:t>
            </a:r>
            <a:r>
              <a:rPr lang="ko-KR" altLang="en-US" dirty="0"/>
              <a:t>의 프로모션 계획을 한번 살펴보겠습니다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59510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아까 </a:t>
            </a:r>
            <a:r>
              <a:rPr lang="en-US" altLang="ko-KR" dirty="0"/>
              <a:t>SWOT </a:t>
            </a:r>
            <a:r>
              <a:rPr lang="ko-KR" altLang="en-US" dirty="0"/>
              <a:t>분석에서 이미 많은 공모전 사이트가 있어서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이용자가 흩어져 있는 게 </a:t>
            </a:r>
            <a:r>
              <a:rPr lang="en-US" altLang="ko-KR" dirty="0" err="1"/>
              <a:t>DevRaid</a:t>
            </a:r>
            <a:r>
              <a:rPr lang="ko-KR" altLang="en-US" dirty="0"/>
              <a:t>의 사용자 증가에 있어서 큰 걸림돌이라고 말씀드렸는데요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위협이 오히려 기회로 작용하기도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지금까지의 공모전 사이트들은 모든 분야의</a:t>
            </a:r>
            <a:r>
              <a:rPr lang="en-US" altLang="ko-KR" dirty="0"/>
              <a:t> </a:t>
            </a:r>
            <a:r>
              <a:rPr lang="ko-KR" altLang="en-US" dirty="0"/>
              <a:t>공모전을 커버하는 식으로 만들어져 있는데요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서로 다른 사이트와 명확한 차별점을 주지 못하기 때문에 사용자가 이런 식으로 흩어져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en-US" altLang="ko-KR" dirty="0" err="1"/>
              <a:t>DevRaid</a:t>
            </a:r>
            <a:r>
              <a:rPr lang="ko-KR" altLang="en-US" dirty="0"/>
              <a:t>는 다르죠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넘김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초간 대기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2024</a:t>
            </a:r>
            <a:r>
              <a:rPr lang="ko-KR" altLang="en-US" dirty="0"/>
              <a:t>년 전국 대학생 </a:t>
            </a:r>
            <a:r>
              <a:rPr lang="en-US" altLang="ko-KR" dirty="0"/>
              <a:t>600</a:t>
            </a:r>
            <a:r>
              <a:rPr lang="ko-KR" altLang="en-US" dirty="0"/>
              <a:t>명 대상 공모전 선호도 조사결과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현재 대학생들의 개발 관련 공모전의 선호도는 나날이 증가하고 있고</a:t>
            </a:r>
            <a:r>
              <a:rPr lang="en-US" altLang="ko-KR" dirty="0"/>
              <a:t> </a:t>
            </a:r>
            <a:r>
              <a:rPr lang="ko-KR" altLang="en-US" dirty="0"/>
              <a:t>선호도 </a:t>
            </a:r>
            <a:r>
              <a:rPr lang="en-US" altLang="ko-KR" dirty="0"/>
              <a:t>19.8%</a:t>
            </a:r>
            <a:r>
              <a:rPr lang="ko-KR" altLang="en-US" dirty="0"/>
              <a:t>로 </a:t>
            </a:r>
            <a:r>
              <a:rPr lang="en-US" altLang="ko-KR" dirty="0"/>
              <a:t>1</a:t>
            </a:r>
            <a:r>
              <a:rPr lang="ko-KR" altLang="en-US" dirty="0"/>
              <a:t>위를 달성한 마케팅</a:t>
            </a:r>
            <a:r>
              <a:rPr lang="en-US" altLang="ko-KR" dirty="0"/>
              <a:t>-</a:t>
            </a:r>
            <a:r>
              <a:rPr lang="ko-KR" altLang="en-US" dirty="0"/>
              <a:t>아이디어 분야 공모전을</a:t>
            </a:r>
            <a:r>
              <a:rPr lang="en-US" altLang="ko-KR" dirty="0"/>
              <a:t> IT, </a:t>
            </a:r>
            <a:r>
              <a:rPr lang="ko-KR" altLang="en-US" dirty="0"/>
              <a:t>빅데이터 개발 공모전이 선호도 </a:t>
            </a:r>
            <a:r>
              <a:rPr lang="en-US" altLang="ko-KR" dirty="0"/>
              <a:t>19.3%</a:t>
            </a:r>
            <a:r>
              <a:rPr lang="ko-KR" altLang="en-US" dirty="0"/>
              <a:t>로 바싹 추격하고 있는 상황입니다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넘김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그렇기 때문에 개발 관련 공모전의 사용자만이라도 이 앱으로 끌어 올 수만 있다면 전체의 </a:t>
            </a:r>
            <a:r>
              <a:rPr lang="en-US" altLang="ko-KR" dirty="0"/>
              <a:t>20%</a:t>
            </a:r>
            <a:r>
              <a:rPr lang="ko-KR" altLang="en-US" dirty="0"/>
              <a:t>에 달하는 사용자를 독점 할 수 있다는 말이 되겠죠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403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이렇게만 된다면 전체 이용자를 다른 사이트들과 공유하는 형태에서 벗어나서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수많은 유사 사이트들이 따라할 수 없는 필터링이라는 장점으로</a:t>
            </a:r>
            <a:r>
              <a:rPr lang="en-US" altLang="ko-KR" dirty="0"/>
              <a:t> “</a:t>
            </a:r>
            <a:r>
              <a:rPr lang="ko-KR" altLang="en-US" dirty="0"/>
              <a:t>개발 공모전</a:t>
            </a:r>
            <a:r>
              <a:rPr lang="en-US" altLang="ko-KR" dirty="0"/>
              <a:t>”</a:t>
            </a:r>
            <a:r>
              <a:rPr lang="ko-KR" altLang="en-US" dirty="0"/>
              <a:t>과 그 외 </a:t>
            </a:r>
            <a:r>
              <a:rPr lang="en-US" altLang="ko-KR" dirty="0"/>
              <a:t>“</a:t>
            </a:r>
            <a:r>
              <a:rPr lang="ko-KR" altLang="en-US" dirty="0"/>
              <a:t>다른 공모전</a:t>
            </a:r>
            <a:r>
              <a:rPr lang="en-US" altLang="ko-KR" dirty="0"/>
              <a:t>”</a:t>
            </a:r>
            <a:r>
              <a:rPr lang="ko-KR" altLang="en-US" dirty="0"/>
              <a:t>으로 사용자 풀이 분리되어서 경쟁할 필요도 적어집니다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그렇다면 </a:t>
            </a:r>
            <a:r>
              <a:rPr lang="en-US" altLang="ko-KR" dirty="0"/>
              <a:t>DevRaid</a:t>
            </a:r>
            <a:r>
              <a:rPr lang="ko-KR" altLang="en-US" dirty="0"/>
              <a:t>는 더욱 확고한 사용자 층을 가질 수 있겠죠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87863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</a:t>
            </a:r>
            <a:r>
              <a:rPr lang="en-US" altLang="ko-KR" dirty="0"/>
              <a:t>“</a:t>
            </a:r>
            <a:r>
              <a:rPr lang="ko-KR" altLang="en-US" dirty="0"/>
              <a:t>마케팅을 어떻게 하느냐</a:t>
            </a:r>
            <a:r>
              <a:rPr lang="en-US" altLang="ko-KR" dirty="0"/>
              <a:t>”</a:t>
            </a:r>
            <a:r>
              <a:rPr lang="ko-KR" altLang="en-US" dirty="0"/>
              <a:t>가 중요합니다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DevRaid</a:t>
            </a:r>
            <a:r>
              <a:rPr lang="ko-KR" altLang="en-US" dirty="0"/>
              <a:t>는 기존의 사이트와 차별점을 가진 걸 강조해야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출시 시점에서는 유사 사이트에서 이용자를 데려와야 하기 때문입니다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8605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DevRaid</a:t>
            </a:r>
            <a:r>
              <a:rPr lang="ko-KR" altLang="en-US" dirty="0"/>
              <a:t>가 출시 된다면</a:t>
            </a:r>
            <a:r>
              <a:rPr lang="en-US" altLang="ko-KR" dirty="0"/>
              <a:t> 1020</a:t>
            </a:r>
            <a:r>
              <a:rPr lang="ko-KR" altLang="en-US" dirty="0"/>
              <a:t> 개발자가 주 타겟인 만큼 관련 학과나</a:t>
            </a:r>
            <a:r>
              <a:rPr lang="en-US" altLang="ko-KR" dirty="0"/>
              <a:t> </a:t>
            </a:r>
            <a:r>
              <a:rPr lang="ko-KR" altLang="en-US" dirty="0"/>
              <a:t>캠퍼스 앱에 광고하거나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프로그래밍</a:t>
            </a:r>
            <a:r>
              <a:rPr lang="en-US" altLang="ko-KR" dirty="0"/>
              <a:t>, </a:t>
            </a:r>
            <a:r>
              <a:rPr lang="ko-KR" altLang="en-US" dirty="0"/>
              <a:t>아트 관련 사이트와 협업하는 방식을 사용 할 수 도 있겠습니다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119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초대 이벤트를 만들어서 입소문을 타게 하면 </a:t>
            </a:r>
            <a:r>
              <a:rPr lang="en-US" altLang="ko-KR" dirty="0" err="1"/>
              <a:t>DevRaid</a:t>
            </a:r>
            <a:r>
              <a:rPr lang="ko-KR" altLang="en-US" dirty="0"/>
              <a:t>처럼 작은 규모의 시장을 공략하는데 뛰어난 효과를 가져올 것으로 보입니다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27431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비즈니스 모델 캔버스는 이렇습니다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비즈니스 모델 캔버스 설명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68681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 간에 궁금하신 점 있었으면 지금 해주시면 감사하겠습니다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912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/>
              <a:t>중소기업 인력난</a:t>
            </a:r>
            <a:endParaRPr lang="en-US" altLang="ko-KR" sz="140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/>
              <a:t>청년층 취업난</a:t>
            </a:r>
            <a:endParaRPr lang="en-US" altLang="ko-KR" sz="1400" dirty="0"/>
          </a:p>
          <a:p>
            <a:endParaRPr lang="en-US" altLang="ko-KR" dirty="0"/>
          </a:p>
          <a:p>
            <a:r>
              <a:rPr lang="ko-KR" altLang="en-US" dirty="0"/>
              <a:t>청년층의 대기업 선호 현상이 늘어나고 있죠</a:t>
            </a:r>
            <a:r>
              <a:rPr lang="en-US" altLang="ko-KR" dirty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2248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더 질문 없으시면 이상으로 발표를 마치겠습니다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r>
              <a:rPr lang="ko-KR" altLang="en-US" dirty="0"/>
              <a:t>지금까지 게임 개발 공모전 팀원 모집 앱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DevRaid </a:t>
            </a:r>
            <a:r>
              <a:rPr lang="ko-KR" altLang="en-US" dirty="0"/>
              <a:t>기획</a:t>
            </a:r>
            <a:r>
              <a:rPr lang="en-US" altLang="ko-KR" dirty="0"/>
              <a:t> </a:t>
            </a:r>
            <a:r>
              <a:rPr lang="ko-KR" altLang="en-US" dirty="0"/>
              <a:t>발표자 최영수였습니다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367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왼쪽에 그래프는 </a:t>
            </a:r>
            <a:r>
              <a:rPr lang="en-US" altLang="ko-KR" dirty="0"/>
              <a:t>20</a:t>
            </a:r>
            <a:r>
              <a:rPr lang="ko-KR" altLang="en-US" dirty="0"/>
              <a:t>대 대학생 </a:t>
            </a:r>
            <a:r>
              <a:rPr lang="en-US" altLang="ko-KR" dirty="0"/>
              <a:t>1200</a:t>
            </a:r>
            <a:r>
              <a:rPr lang="ko-KR" altLang="en-US" dirty="0"/>
              <a:t>명을 대상으로 한 공모전 참가 경험 설문조사 결과입니다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2020</a:t>
            </a:r>
            <a:r>
              <a:rPr lang="ko-KR" altLang="en-US" dirty="0"/>
              <a:t>년부터 참가율이 꾸준히 증가하는 걸 알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대기업 선호라는 사회 현상 때문에 자연스럽게 포트폴리오 작성을 위해서 공모전 참가율이 점차 증가하고 있는 것으로 예상됩니다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4212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공모전에 참가하는 인원이 늘어나면 사용자가 늘면서 공모전에 나갈 팀원을 모집하는 기능도 더 활성화가 될 겁니다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sz="1200" b="1" i="0" dirty="0">
                <a:solidFill>
                  <a:srgbClr val="FF0000"/>
                </a:solidFill>
              </a:rPr>
              <a:t>하지만</a:t>
            </a:r>
            <a:r>
              <a:rPr lang="ko-KR" altLang="en-US" b="1" i="1" dirty="0">
                <a:solidFill>
                  <a:srgbClr val="FF0000"/>
                </a:solidFill>
              </a:rPr>
              <a:t> </a:t>
            </a:r>
            <a:r>
              <a:rPr lang="ko-KR" altLang="en-US" dirty="0"/>
              <a:t>현재 사이트를 뒤져보면 공모전을 소개하는 글의 수 대비</a:t>
            </a:r>
            <a:r>
              <a:rPr lang="en-US" altLang="ko-KR" dirty="0"/>
              <a:t> </a:t>
            </a:r>
            <a:r>
              <a:rPr lang="ko-KR" altLang="en-US" dirty="0"/>
              <a:t>팀원을 모집하는 글의 수가 터무니없이 적습니다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저는 </a:t>
            </a:r>
            <a:r>
              <a:rPr lang="en-US" altLang="ko-KR" dirty="0"/>
              <a:t>“</a:t>
            </a:r>
            <a:r>
              <a:rPr lang="ko-KR" altLang="en-US" dirty="0"/>
              <a:t>왜 팀원 모집 기능은 이정도로 사용률이 적은 걸까</a:t>
            </a:r>
            <a:r>
              <a:rPr lang="en-US" altLang="ko-KR" dirty="0"/>
              <a:t>”? </a:t>
            </a:r>
            <a:r>
              <a:rPr lang="ko-KR" altLang="en-US" dirty="0"/>
              <a:t>에 초점을 맞췄습니다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만들어 놓은 기능을 안 쓴다는 건 뭔가 문제가 있다는 거겠죠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637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문제점을 분석해보기로 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첫번째 문제점으로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사용자에게 </a:t>
            </a:r>
            <a:r>
              <a:rPr lang="en-US" altLang="ko-KR" dirty="0"/>
              <a:t>“</a:t>
            </a:r>
            <a:r>
              <a:rPr lang="ko-KR" altLang="en-US" dirty="0"/>
              <a:t>팀원을 모집하는 기능이 있다</a:t>
            </a:r>
            <a:r>
              <a:rPr lang="en-US" altLang="ko-KR" dirty="0"/>
              <a:t>”</a:t>
            </a:r>
            <a:r>
              <a:rPr lang="ko-KR" altLang="en-US" dirty="0"/>
              <a:t>는 걸 알려주려면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참가하고 싶은 공모전이 있다</a:t>
            </a:r>
            <a:r>
              <a:rPr lang="en-US" altLang="ko-KR" dirty="0"/>
              <a:t>”</a:t>
            </a:r>
            <a:r>
              <a:rPr lang="ko-KR" altLang="en-US" dirty="0"/>
              <a:t> </a:t>
            </a:r>
            <a:r>
              <a:rPr lang="en-US" altLang="ko-KR" dirty="0"/>
              <a:t>-&gt; “</a:t>
            </a:r>
            <a:r>
              <a:rPr lang="ko-KR" altLang="en-US" dirty="0"/>
              <a:t>여기서 팀원을 구해서 내가 참가한다</a:t>
            </a:r>
            <a:r>
              <a:rPr lang="en-US" altLang="ko-KR" dirty="0"/>
              <a:t>”</a:t>
            </a:r>
            <a:r>
              <a:rPr lang="ko-KR" altLang="en-US" dirty="0"/>
              <a:t> 로 이어져야 할 텐데요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왼쪽에 보이는 두 사이트 모두 </a:t>
            </a:r>
            <a:r>
              <a:rPr lang="en-US" altLang="ko-KR" dirty="0"/>
              <a:t>‘</a:t>
            </a:r>
            <a:r>
              <a:rPr lang="ko-KR" altLang="en-US" dirty="0"/>
              <a:t>공모전 소개 기능</a:t>
            </a:r>
            <a:r>
              <a:rPr lang="en-US" altLang="ko-KR" dirty="0"/>
              <a:t>’</a:t>
            </a:r>
            <a:r>
              <a:rPr lang="ko-KR" altLang="en-US" dirty="0"/>
              <a:t>과 </a:t>
            </a:r>
            <a:r>
              <a:rPr lang="en-US" altLang="ko-KR" dirty="0"/>
              <a:t>‘</a:t>
            </a:r>
            <a:r>
              <a:rPr lang="ko-KR" altLang="en-US" dirty="0"/>
              <a:t>팀원 모집 기능</a:t>
            </a:r>
            <a:r>
              <a:rPr lang="en-US" altLang="ko-KR" dirty="0"/>
              <a:t>’</a:t>
            </a:r>
            <a:r>
              <a:rPr lang="ko-KR" altLang="en-US" dirty="0"/>
              <a:t>이 있지만 서로 연결되지 않고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//</a:t>
            </a:r>
            <a:r>
              <a:rPr lang="ko-KR" altLang="en-US" dirty="0"/>
              <a:t>공모전 소개 글에서 팀원 모집 게시판으로 바로 접근 할 수 있는</a:t>
            </a:r>
            <a:r>
              <a:rPr lang="en-US" altLang="ko-KR" dirty="0"/>
              <a:t> </a:t>
            </a:r>
            <a:r>
              <a:rPr lang="ko-KR" altLang="en-US" dirty="0"/>
              <a:t>디자인이 필요하다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118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팀원모집 게시판에 올라오는 글도 문제가 있습니다</a:t>
            </a:r>
            <a:r>
              <a:rPr lang="en-US" altLang="ko-KR" sz="1200" b="0" dirty="0">
                <a:solidFill>
                  <a:schemeClr val="tx1"/>
                </a:solidFill>
              </a:rPr>
              <a:t>.</a:t>
            </a:r>
          </a:p>
          <a:p>
            <a:pPr fontAlgn="base"/>
            <a:endParaRPr lang="en-US" altLang="ko-KR" sz="1200" b="0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지금 보시면 </a:t>
            </a:r>
            <a:r>
              <a:rPr lang="en-US" altLang="ko-KR" sz="1200" b="0" dirty="0">
                <a:solidFill>
                  <a:schemeClr val="tx1"/>
                </a:solidFill>
              </a:rPr>
              <a:t>(</a:t>
            </a:r>
            <a:r>
              <a:rPr lang="ko-KR" altLang="en-US" sz="1200" b="0" dirty="0">
                <a:solidFill>
                  <a:schemeClr val="tx1"/>
                </a:solidFill>
              </a:rPr>
              <a:t>클릭</a:t>
            </a:r>
            <a:r>
              <a:rPr lang="en-US" altLang="ko-KR" sz="1200" b="0" dirty="0">
                <a:solidFill>
                  <a:schemeClr val="tx1"/>
                </a:solidFill>
              </a:rPr>
              <a:t>) (~</a:t>
            </a:r>
            <a:r>
              <a:rPr lang="ko-KR" altLang="en-US" sz="1200" b="0" dirty="0" err="1">
                <a:solidFill>
                  <a:schemeClr val="tx1"/>
                </a:solidFill>
              </a:rPr>
              <a:t>빨간줄</a:t>
            </a:r>
            <a:r>
              <a:rPr lang="en-US" altLang="ko-KR" sz="1200" b="0" dirty="0">
                <a:solidFill>
                  <a:schemeClr val="tx1"/>
                </a:solidFill>
              </a:rPr>
              <a:t>~) </a:t>
            </a:r>
            <a:r>
              <a:rPr lang="ko-KR" altLang="en-US" sz="1200" b="0" dirty="0">
                <a:solidFill>
                  <a:schemeClr val="tx1"/>
                </a:solidFill>
              </a:rPr>
              <a:t>이렇게 나와있거든요</a:t>
            </a:r>
            <a:r>
              <a:rPr lang="en-US" altLang="ko-KR" sz="1200" b="0" dirty="0">
                <a:solidFill>
                  <a:schemeClr val="tx1"/>
                </a:solidFill>
              </a:rPr>
              <a:t>?</a:t>
            </a:r>
          </a:p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이 팀이 어떤 공모전에 나갈 건지</a:t>
            </a:r>
            <a:r>
              <a:rPr lang="en-US" altLang="ko-KR" sz="1200" b="0" dirty="0">
                <a:solidFill>
                  <a:schemeClr val="tx1"/>
                </a:solidFill>
              </a:rPr>
              <a:t>, </a:t>
            </a:r>
            <a:r>
              <a:rPr lang="ko-KR" altLang="en-US" sz="1200" b="0" dirty="0">
                <a:solidFill>
                  <a:schemeClr val="tx1"/>
                </a:solidFill>
              </a:rPr>
              <a:t>이 글을 올린 사람이 어떤 팀원을 원하는지</a:t>
            </a:r>
            <a:r>
              <a:rPr lang="en-US" altLang="ko-KR" sz="1200" b="0" dirty="0">
                <a:solidFill>
                  <a:schemeClr val="tx1"/>
                </a:solidFill>
              </a:rPr>
              <a:t>, </a:t>
            </a:r>
            <a:r>
              <a:rPr lang="ko-KR" altLang="en-US" sz="1200" b="0" dirty="0">
                <a:solidFill>
                  <a:schemeClr val="tx1"/>
                </a:solidFill>
              </a:rPr>
              <a:t>매 번</a:t>
            </a:r>
            <a:r>
              <a:rPr lang="en-US" altLang="ko-KR" sz="1200" b="0" dirty="0">
                <a:solidFill>
                  <a:schemeClr val="tx1"/>
                </a:solidFill>
              </a:rPr>
              <a:t> </a:t>
            </a:r>
            <a:r>
              <a:rPr lang="ko-KR" altLang="en-US" sz="1200" b="0" dirty="0">
                <a:solidFill>
                  <a:schemeClr val="tx1"/>
                </a:solidFill>
              </a:rPr>
              <a:t>게시글에 들어가서 내용을 확인 해야 합니다</a:t>
            </a:r>
            <a:r>
              <a:rPr lang="en-US" altLang="ko-KR" sz="1200" b="0" dirty="0">
                <a:solidFill>
                  <a:schemeClr val="tx1"/>
                </a:solidFill>
              </a:rPr>
              <a:t>.</a:t>
            </a:r>
          </a:p>
          <a:p>
            <a:pPr fontAlgn="base"/>
            <a:endParaRPr lang="en-US" altLang="ko-KR" sz="1200" b="0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200" b="0" dirty="0">
                <a:solidFill>
                  <a:schemeClr val="tx1"/>
                </a:solidFill>
              </a:rPr>
              <a:t>게시판에 필터기능이 없기 때문에 생기는 문제죠</a:t>
            </a:r>
            <a:r>
              <a:rPr lang="en-US" altLang="ko-KR" sz="1200" b="0" dirty="0">
                <a:solidFill>
                  <a:schemeClr val="tx1"/>
                </a:solidFill>
              </a:rPr>
              <a:t>.</a:t>
            </a:r>
          </a:p>
          <a:p>
            <a:pPr fontAlgn="base"/>
            <a:endParaRPr lang="ko-KR" altLang="en-US" sz="1200" b="0" dirty="0">
              <a:solidFill>
                <a:schemeClr val="tx1"/>
              </a:solidFill>
            </a:endParaRPr>
          </a:p>
          <a:p>
            <a:r>
              <a:rPr lang="ko-KR" altLang="en-US" dirty="0"/>
              <a:t>보시면 </a:t>
            </a:r>
            <a:r>
              <a:rPr lang="en-US" altLang="ko-KR" dirty="0"/>
              <a:t>“</a:t>
            </a:r>
            <a:r>
              <a:rPr lang="ko-KR" altLang="en-US" dirty="0"/>
              <a:t>데이터 공모전</a:t>
            </a:r>
            <a:r>
              <a:rPr lang="en-US" altLang="ko-KR" dirty="0"/>
              <a:t>”</a:t>
            </a:r>
            <a:r>
              <a:rPr lang="ko-KR" altLang="en-US" dirty="0"/>
              <a:t>과 </a:t>
            </a:r>
            <a:r>
              <a:rPr lang="en-US" altLang="ko-KR" dirty="0"/>
              <a:t>“</a:t>
            </a:r>
            <a:r>
              <a:rPr lang="ko-KR" altLang="en-US" dirty="0"/>
              <a:t>국제 마케팅 </a:t>
            </a:r>
            <a:r>
              <a:rPr lang="ko-KR" altLang="en-US" dirty="0" err="1"/>
              <a:t>광고제</a:t>
            </a:r>
            <a:r>
              <a:rPr lang="en-US" altLang="ko-KR" dirty="0"/>
              <a:t>”</a:t>
            </a:r>
            <a:r>
              <a:rPr lang="ko-KR" altLang="en-US" dirty="0"/>
              <a:t>가 같은 화면에 노출되고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게시글의 제목도 기준이 없어서 단순 검색 기능만으로는 원하는 공모전에 나가는 팀을 찾기가 너무 힘들어집니다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이런 문제점을 딛고 어떻게 잘 맞는 게시글을 찾아서 들어가 보면</a:t>
            </a:r>
            <a:r>
              <a:rPr lang="en-US" altLang="ko-KR" dirty="0"/>
              <a:t>~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9508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문제점이 또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팀장이 가입 신청자들의 스펙이나 포트폴리오를 받아서 보려면 최소한 서로 연락이 되어야 하는데 그런 기능이 전혀 없습니다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게시글들을</a:t>
            </a:r>
            <a:r>
              <a:rPr lang="ko-KR" altLang="en-US" dirty="0"/>
              <a:t> 보면 모두 개인 연락처를 공개하거나</a:t>
            </a:r>
            <a:r>
              <a:rPr lang="en-US" altLang="ko-KR" dirty="0"/>
              <a:t>, </a:t>
            </a:r>
            <a:r>
              <a:rPr lang="ko-KR" altLang="en-US" dirty="0"/>
              <a:t>오픈 </a:t>
            </a:r>
            <a:r>
              <a:rPr lang="ko-KR" altLang="en-US" dirty="0" err="1"/>
              <a:t>채팅방</a:t>
            </a:r>
            <a:r>
              <a:rPr lang="ko-KR" altLang="en-US" dirty="0"/>
              <a:t> 같은 걸 만들어서 상호 연락을 하고 있죠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개인 정보를 노출 하거나</a:t>
            </a:r>
            <a:r>
              <a:rPr lang="en-US" altLang="ko-KR" dirty="0"/>
              <a:t>, </a:t>
            </a:r>
            <a:r>
              <a:rPr lang="ko-KR" altLang="en-US" dirty="0"/>
              <a:t>따로 채팅방을 만드는 불편한 중간 작업이 강제로 들어간다는 겁니다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44F19-EBE3-41B9-BB3D-0ADF989ACEC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49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9D7B5-541E-7EA4-2431-8F78BE04BA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3CA37B-C57C-098A-32EB-B2AFE1A28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2C6C70-62B1-7B5C-EBE7-FE4A7230F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415E2-A60D-4489-AD81-182CD82D2ECF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359D5-8CDC-CD84-065C-5658FDD79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FC78A-403C-04FF-6E6F-FAD93BF31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812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_white_non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558885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D86FC-F761-4A6A-6C20-1CB915ABF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EE8658-6920-3C9E-00A3-3ACE837CF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B2EBC1-E24A-EFAA-E134-3525E7572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85FD1A-10F7-C603-E8EE-691FA5CCA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94ED-D2CE-4E49-B73E-C5286C380E90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B3F40D-1E03-9A02-A3CA-38E2D8F38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28D190-5C5B-BC4B-9CCA-FE839D35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75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E6FB79-9392-6620-A1A7-5C9257509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56621-A6ED-CE76-E36C-21B0BF8C8E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40BDA1-F941-F919-DF16-114F90736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F2FD7F-4A8F-8583-CDF1-458E30720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4D3FF-E472-4DC2-80FE-E12CD8B63AD7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E341BB-A4D1-E575-081E-C0DBBF451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14BDB8-8D99-582A-259E-83FFD8BBD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762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F709F-0FD5-4D19-F5E1-17AF533AD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BA15A8-A6E8-4AC9-BAB4-B22535C69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A33A22-96FB-212B-BBE7-8267D70CC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CC98E-2D7C-407C-BA64-BA87926E9148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DC0052-27D3-7155-AD41-80B272AF7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C09F5A-D05F-F996-192E-E9C5AE415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7727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A71C72-D2CC-EF51-F0BF-5B912D63C7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FD075A-535D-8797-9AAA-9EC250411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691C4-D111-0993-1412-8842E9FA8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5CF37-E009-4B6B-AD3C-1DB5950495F4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039303-D678-E2D3-F493-D7602E436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E01475-F44F-AEC7-9C73-2DC7A6B5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44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4031E-E641-C4CA-21C9-7A1FE93EB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C8EEE0-ED24-4DA2-9A98-817AA59C5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48F566-AE9A-C6E1-99C3-3EA692C8E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A898-7B4F-439D-AFA7-0759D944E8C1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C6F62E-2FBF-A364-D9CE-D70B60E25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16CE53-F12D-0023-C90C-249606728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793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DFEBF-AE13-21C4-B417-53C1912EC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383D3-0DFC-3B16-AFD9-ED826B49D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77E0C2-CA57-1569-4BB6-794AAE9FF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5BD-2B48-4FD3-BEAD-0F86707BFC1B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E2A88B-A6E2-FDD7-A876-FA2C7A1F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6CE3D9-A372-3E1C-8318-FD5849D3B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4182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9459B-2F0C-11DA-17C7-CBC92F49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06E463-C691-C8B8-DA0F-39DE939C2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11B277-F030-EC73-A034-0956AEA09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4020CB-4B74-3F91-6FE7-D42743DB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D1D3-0660-4D73-9212-28872E2ACB5E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1C1C04-4D83-5A6B-660D-8D17C2593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63E102-AD39-A790-E46E-8FEDD3B18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685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9BC4F-AA18-765C-C0AE-9C7CE9923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3D5F2-0493-000D-ACB2-EDC390AFE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94222C-B029-A967-3A86-E3E4D143B3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30AE79-EA7B-3764-44E0-9C801DD5B8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7B8E2F-2266-F42F-38F4-B46D694EAE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1D2AC2-7CDC-D245-4827-8322C676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A0B0F-A8CC-4F0E-B9F2-FC5DBFDD2208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15EC7F-0464-AD0F-5B19-BDB80CAB0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1FC341-77CF-4D3F-158F-B91AD7C23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50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3CCDD-41F2-E828-F535-1D1310E35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15E5F0E-72FB-E641-00D1-527A9C807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4701-F808-4CD9-8519-9E07577849CB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450683-88B0-DFCB-D629-227A8F94F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D01974-FB93-1F53-CDAF-AC0793B7B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31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날짜 개체 틀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DABF-E070-4258-B1B7-DFC1AEE3F157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31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  <a:prstGeom prst="rect">
            <a:avLst/>
          </a:prstGeom>
        </p:spPr>
        <p:txBody>
          <a:bodyPr/>
          <a:lstStyle>
            <a:lvl1pPr>
              <a:defRPr lang="ko-KR" altLang="en-US" sz="9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46F885F-BBA5-4FEF-9723-E4BF6E51B844}" type="slidenum">
              <a:rPr lang="en-US" altLang="ko-KR" smtClean="0"/>
              <a:pPr/>
              <a:t>‹#›</a:t>
            </a:fld>
            <a:endParaRPr lang="en-US" dirty="0"/>
          </a:p>
        </p:txBody>
      </p:sp>
      <p:sp>
        <p:nvSpPr>
          <p:cNvPr id="32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 txBox="1">
            <a:spLocks/>
          </p:cNvSpPr>
          <p:nvPr userDrawn="1"/>
        </p:nvSpPr>
        <p:spPr>
          <a:xfrm>
            <a:off x="9508064" y="6586181"/>
            <a:ext cx="479164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lang="en-US" altLang="ko-KR" sz="90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solidFill>
                  <a:schemeClr val="tx1"/>
                </a:solidFill>
              </a:rPr>
              <a:t>/40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  <a:prstGeom prst="rect">
            <a:avLst/>
          </a:prstGeom>
        </p:spPr>
        <p:txBody>
          <a:bodyPr/>
          <a:lstStyle>
            <a:lvl1pPr>
              <a:defRPr lang="en-US" altLang="ko-KR" sz="9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90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_black_no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062895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00000D-6716-6256-E191-88D9D982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D2603-D48A-41C9-B8E8-AD7207FDF412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  <a:prstGeom prst="rect">
            <a:avLst/>
          </a:prstGeom>
        </p:spPr>
        <p:txBody>
          <a:bodyPr/>
          <a:lstStyle>
            <a:lvl1pPr>
              <a:defRPr lang="en-US" altLang="ko-KR" sz="90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  <a:prstGeom prst="rect">
            <a:avLst/>
          </a:prstGeom>
        </p:spPr>
        <p:txBody>
          <a:bodyPr/>
          <a:lstStyle>
            <a:lvl1pPr>
              <a:defRPr lang="ko-KR" altLang="en-US" sz="900" kern="120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46F885F-BBA5-4FEF-9723-E4BF6E51B844}" type="slidenum">
              <a:rPr lang="en-US" altLang="ko-KR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9506423" y="6586181"/>
            <a:ext cx="5118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/40</a:t>
            </a:r>
            <a:endParaRPr lang="ko-KR" altLang="en-US" sz="900" kern="12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99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AD6FF6-A1B0-1E23-9753-E1348B469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11A424-84CF-9C90-DD87-9705BCD0E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CD9DDE-7AC9-BDBE-F57B-7130F5A2F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37F26-0F57-472C-98EC-847139C55C31}" type="datetime1">
              <a:rPr lang="ko-KR" altLang="en-US" smtClean="0"/>
              <a:t>2024-06-23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A563BA-8FB1-C9EA-A62E-56F70D261C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F885F-BBA5-4FEF-9723-E4BF6E51B844}" type="slidenum">
              <a:rPr lang="ko-KR" altLang="en-US" smtClean="0"/>
              <a:pPr/>
              <a:t>‹#›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8747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2" r:id="rId8"/>
    <p:sldLayoutId id="2147483660" r:id="rId9"/>
    <p:sldLayoutId id="2147483661" r:id="rId10"/>
    <p:sldLayoutId id="2147483656" r:id="rId11"/>
    <p:sldLayoutId id="2147483657" r:id="rId12"/>
    <p:sldLayoutId id="2147483658" r:id="rId13"/>
    <p:sldLayoutId id="2147483659" r:id="rId1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image" Target="../media/image12.png"/><Relationship Id="rId7" Type="http://schemas.openxmlformats.org/officeDocument/2006/relationships/diagramQuickStyle" Target="../diagrams/quickStyle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4" Type="http://schemas.openxmlformats.org/officeDocument/2006/relationships/image" Target="../media/image13.svg"/><Relationship Id="rId9" Type="http://schemas.microsoft.com/office/2007/relationships/diagramDrawing" Target="../diagrams/drawing7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14.png"/><Relationship Id="rId7" Type="http://schemas.openxmlformats.org/officeDocument/2006/relationships/diagramColors" Target="../diagrams/colors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chart" Target="../charts/chart2.xml"/><Relationship Id="rId7" Type="http://schemas.openxmlformats.org/officeDocument/2006/relationships/diagramColors" Target="../diagrams/colors1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3.xml"/><Relationship Id="rId3" Type="http://schemas.openxmlformats.org/officeDocument/2006/relationships/image" Target="../media/image17.png"/><Relationship Id="rId7" Type="http://schemas.openxmlformats.org/officeDocument/2006/relationships/diagramQuickStyle" Target="../diagrams/quickStyle1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3.xml"/><Relationship Id="rId5" Type="http://schemas.openxmlformats.org/officeDocument/2006/relationships/diagramData" Target="../diagrams/data13.xml"/><Relationship Id="rId4" Type="http://schemas.openxmlformats.org/officeDocument/2006/relationships/image" Target="../media/image18.png"/><Relationship Id="rId9" Type="http://schemas.microsoft.com/office/2007/relationships/diagramDrawing" Target="../diagrams/drawing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microsoft.com/office/2007/relationships/diagramDrawing" Target="../diagrams/drawing1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11" Type="http://schemas.openxmlformats.org/officeDocument/2006/relationships/diagramColors" Target="../diagrams/colors16.xml"/><Relationship Id="rId5" Type="http://schemas.openxmlformats.org/officeDocument/2006/relationships/image" Target="../media/image21.png"/><Relationship Id="rId10" Type="http://schemas.openxmlformats.org/officeDocument/2006/relationships/diagramQuickStyle" Target="../diagrams/quickStyle16.xml"/><Relationship Id="rId4" Type="http://schemas.openxmlformats.org/officeDocument/2006/relationships/image" Target="../media/image20.png"/><Relationship Id="rId9" Type="http://schemas.openxmlformats.org/officeDocument/2006/relationships/diagramLayout" Target="../diagrams/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0.xml"/><Relationship Id="rId5" Type="http://schemas.openxmlformats.org/officeDocument/2006/relationships/diagramQuickStyle" Target="../diagrams/quickStyle20.xml"/><Relationship Id="rId4" Type="http://schemas.openxmlformats.org/officeDocument/2006/relationships/diagramLayout" Target="../diagrams/layout2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2.xml"/><Relationship Id="rId5" Type="http://schemas.openxmlformats.org/officeDocument/2006/relationships/diagramQuickStyle" Target="../diagrams/quickStyle22.xml"/><Relationship Id="rId4" Type="http://schemas.openxmlformats.org/officeDocument/2006/relationships/diagramLayout" Target="../diagrams/layout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3.xml"/><Relationship Id="rId5" Type="http://schemas.openxmlformats.org/officeDocument/2006/relationships/diagramQuickStyle" Target="../diagrams/quickStyle23.xml"/><Relationship Id="rId4" Type="http://schemas.openxmlformats.org/officeDocument/2006/relationships/diagramLayout" Target="../diagrams/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4.xml"/><Relationship Id="rId7" Type="http://schemas.microsoft.com/office/2007/relationships/diagramDrawing" Target="../diagrams/drawing24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4.xml"/><Relationship Id="rId5" Type="http://schemas.openxmlformats.org/officeDocument/2006/relationships/diagramQuickStyle" Target="../diagrams/quickStyle24.xml"/><Relationship Id="rId4" Type="http://schemas.openxmlformats.org/officeDocument/2006/relationships/diagramLayout" Target="../diagrams/layout24.xml"/></Relationships>
</file>

<file path=ppt/slides/_rels/slide3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5.xml"/><Relationship Id="rId3" Type="http://schemas.openxmlformats.org/officeDocument/2006/relationships/image" Target="../media/image25.png"/><Relationship Id="rId7" Type="http://schemas.openxmlformats.org/officeDocument/2006/relationships/diagramColors" Target="../diagrams/colors25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5.xml"/><Relationship Id="rId5" Type="http://schemas.openxmlformats.org/officeDocument/2006/relationships/diagramLayout" Target="../diagrams/layout25.xml"/><Relationship Id="rId4" Type="http://schemas.openxmlformats.org/officeDocument/2006/relationships/diagramData" Target="../diagrams/data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6.xml"/><Relationship Id="rId3" Type="http://schemas.openxmlformats.org/officeDocument/2006/relationships/image" Target="../media/image27.png"/><Relationship Id="rId7" Type="http://schemas.openxmlformats.org/officeDocument/2006/relationships/diagramQuickStyle" Target="../diagrams/quickStyle26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26.xml"/><Relationship Id="rId5" Type="http://schemas.openxmlformats.org/officeDocument/2006/relationships/diagramData" Target="../diagrams/data26.xml"/><Relationship Id="rId4" Type="http://schemas.openxmlformats.org/officeDocument/2006/relationships/chart" Target="../charts/chart3.xml"/><Relationship Id="rId9" Type="http://schemas.microsoft.com/office/2007/relationships/diagramDrawing" Target="../diagrams/drawing26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7.xml"/><Relationship Id="rId3" Type="http://schemas.openxmlformats.org/officeDocument/2006/relationships/chart" Target="../charts/chart4.xml"/><Relationship Id="rId7" Type="http://schemas.openxmlformats.org/officeDocument/2006/relationships/diagramQuickStyle" Target="../diagrams/quickStyle27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27.xml"/><Relationship Id="rId5" Type="http://schemas.openxmlformats.org/officeDocument/2006/relationships/diagramData" Target="../diagrams/data27.xml"/><Relationship Id="rId4" Type="http://schemas.openxmlformats.org/officeDocument/2006/relationships/chart" Target="../charts/chart5.xml"/><Relationship Id="rId9" Type="http://schemas.microsoft.com/office/2007/relationships/diagramDrawing" Target="../diagrams/drawing27.xml"/></Relationships>
</file>

<file path=ppt/slides/_rels/slide3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8.xml"/><Relationship Id="rId3" Type="http://schemas.openxmlformats.org/officeDocument/2006/relationships/image" Target="../media/image28.png"/><Relationship Id="rId7" Type="http://schemas.openxmlformats.org/officeDocument/2006/relationships/diagramColors" Target="../diagrams/colors28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8.xml"/><Relationship Id="rId5" Type="http://schemas.openxmlformats.org/officeDocument/2006/relationships/diagramLayout" Target="../diagrams/layout28.xml"/><Relationship Id="rId4" Type="http://schemas.openxmlformats.org/officeDocument/2006/relationships/diagramData" Target="../diagrams/data28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9.xml"/><Relationship Id="rId3" Type="http://schemas.openxmlformats.org/officeDocument/2006/relationships/image" Target="../media/image29.png"/><Relationship Id="rId7" Type="http://schemas.openxmlformats.org/officeDocument/2006/relationships/diagramQuickStyle" Target="../diagrams/quickStyle29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29.xml"/><Relationship Id="rId5" Type="http://schemas.openxmlformats.org/officeDocument/2006/relationships/diagramData" Target="../diagrams/data29.xml"/><Relationship Id="rId4" Type="http://schemas.openxmlformats.org/officeDocument/2006/relationships/image" Target="../media/image30.jpeg"/><Relationship Id="rId9" Type="http://schemas.microsoft.com/office/2007/relationships/diagramDrawing" Target="../diagrams/drawing29.xml"/></Relationships>
</file>

<file path=ppt/slides/_rels/slide3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0.xml"/><Relationship Id="rId3" Type="http://schemas.openxmlformats.org/officeDocument/2006/relationships/image" Target="../media/image31.jpeg"/><Relationship Id="rId7" Type="http://schemas.openxmlformats.org/officeDocument/2006/relationships/diagramColors" Target="../diagrams/colors30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0.xml"/><Relationship Id="rId5" Type="http://schemas.openxmlformats.org/officeDocument/2006/relationships/diagramLayout" Target="../diagrams/layout30.xml"/><Relationship Id="rId4" Type="http://schemas.openxmlformats.org/officeDocument/2006/relationships/diagramData" Target="../diagrams/data30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diagramLayout" Target="../diagrams/layout31.xml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12" Type="http://schemas.openxmlformats.org/officeDocument/2006/relationships/diagramData" Target="../diagrams/data31.xml"/><Relationship Id="rId2" Type="http://schemas.openxmlformats.org/officeDocument/2006/relationships/notesSlide" Target="../notesSlides/notesSlide38.xml"/><Relationship Id="rId16" Type="http://schemas.microsoft.com/office/2007/relationships/diagramDrawing" Target="../diagrams/drawing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5" Type="http://schemas.openxmlformats.org/officeDocument/2006/relationships/diagramColors" Target="../diagrams/colors31.xml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Relationship Id="rId14" Type="http://schemas.openxmlformats.org/officeDocument/2006/relationships/diagramQuickStyle" Target="../diagrams/quickStyle3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4.png"/><Relationship Id="rId9" Type="http://schemas.openxmlformats.org/officeDocument/2006/relationships/diagramColors" Target="../diagrams/colors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chart" Target="../charts/chart1.xml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8.png"/><Relationship Id="rId9" Type="http://schemas.microsoft.com/office/2007/relationships/diagramDrawing" Target="../diagrams/drawing4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11.png"/><Relationship Id="rId9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9227FE4-AE00-93CC-06BC-F3036DCD060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DB185A-389C-1354-77FB-40F054D49CA0}"/>
              </a:ext>
            </a:extLst>
          </p:cNvPr>
          <p:cNvSpPr txBox="1"/>
          <p:nvPr/>
        </p:nvSpPr>
        <p:spPr>
          <a:xfrm>
            <a:off x="4181184" y="2705725"/>
            <a:ext cx="413446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+mj-lt"/>
                <a:ea typeface="Pretendard Black" panose="02000A03000000020004" pitchFamily="50" charset="-127"/>
                <a:cs typeface="Pretendard Black" panose="02000A03000000020004" pitchFamily="50" charset="-127"/>
              </a:rPr>
              <a:t>DevRaid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FBE0A6-A618-3E78-FD7D-E3F7433F3C46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DB185A-389C-1354-77FB-40F054D49CA0}"/>
              </a:ext>
            </a:extLst>
          </p:cNvPr>
          <p:cNvSpPr txBox="1"/>
          <p:nvPr/>
        </p:nvSpPr>
        <p:spPr>
          <a:xfrm>
            <a:off x="3847761" y="3923587"/>
            <a:ext cx="48013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j-ea"/>
                <a:ea typeface="+mj-ea"/>
                <a:cs typeface="Pretendard Black" panose="02000A03000000020004" pitchFamily="50" charset="-127"/>
              </a:rPr>
              <a:t>더 쉬운 게임 공모전 준비</a:t>
            </a:r>
            <a:endParaRPr lang="en-US" altLang="ko-KR" sz="3000" dirty="0">
              <a:solidFill>
                <a:schemeClr val="bg1"/>
              </a:solidFill>
              <a:latin typeface="+mj-ea"/>
              <a:ea typeface="+mj-ea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923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6365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문제점 도출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&amp;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해결 방안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10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832D409-E109-B502-4767-CEDF38D0AD0C}"/>
              </a:ext>
            </a:extLst>
          </p:cNvPr>
          <p:cNvSpPr/>
          <p:nvPr/>
        </p:nvSpPr>
        <p:spPr>
          <a:xfrm>
            <a:off x="973711" y="1048215"/>
            <a:ext cx="2299591" cy="20152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공모전 소개 글에서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팀원 모집 게시글로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이어지지 않는다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12F266-963B-8A29-8891-13778F2846BE}"/>
              </a:ext>
            </a:extLst>
          </p:cNvPr>
          <p:cNvSpPr/>
          <p:nvPr/>
        </p:nvSpPr>
        <p:spPr>
          <a:xfrm>
            <a:off x="6130715" y="1048215"/>
            <a:ext cx="2299591" cy="20152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팀원의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포트폴리오를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팀장이 볼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sz="1800" b="1" dirty="0">
                <a:solidFill>
                  <a:schemeClr val="tx1"/>
                </a:solidFill>
              </a:rPr>
              <a:t>방법이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없다</a:t>
            </a:r>
            <a:r>
              <a:rPr lang="en-US" altLang="ko-KR" sz="18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98C596-C425-F393-C0E9-B45E3429DCCE}"/>
              </a:ext>
            </a:extLst>
          </p:cNvPr>
          <p:cNvSpPr/>
          <p:nvPr/>
        </p:nvSpPr>
        <p:spPr>
          <a:xfrm>
            <a:off x="3552213" y="1048215"/>
            <a:ext cx="2299591" cy="20152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필터 기능이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없어서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sz="1800" b="1" dirty="0">
                <a:solidFill>
                  <a:schemeClr val="tx1"/>
                </a:solidFill>
              </a:rPr>
              <a:t>원하는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모집 글을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골라볼 수 없다</a:t>
            </a:r>
            <a:r>
              <a:rPr lang="en-US" altLang="ko-KR" sz="18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35207B2-8FB0-98F1-7EDB-DFCF203A445A}"/>
              </a:ext>
            </a:extLst>
          </p:cNvPr>
          <p:cNvSpPr/>
          <p:nvPr/>
        </p:nvSpPr>
        <p:spPr>
          <a:xfrm>
            <a:off x="8686480" y="1048216"/>
            <a:ext cx="2299591" cy="20152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팀장의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sz="1800" b="1" dirty="0">
                <a:solidFill>
                  <a:schemeClr val="tx1"/>
                </a:solidFill>
              </a:rPr>
              <a:t>연락처가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공개되어야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sz="1800" b="1" dirty="0">
                <a:solidFill>
                  <a:schemeClr val="tx1"/>
                </a:solidFill>
              </a:rPr>
              <a:t>한다</a:t>
            </a:r>
            <a:r>
              <a:rPr lang="en-US" altLang="ko-KR" sz="18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6BF08B1-07A1-3900-747D-F6FA19E62829}"/>
              </a:ext>
            </a:extLst>
          </p:cNvPr>
          <p:cNvSpPr/>
          <p:nvPr/>
        </p:nvSpPr>
        <p:spPr>
          <a:xfrm>
            <a:off x="973711" y="4291435"/>
            <a:ext cx="2299591" cy="2015266"/>
          </a:xfrm>
          <a:prstGeom prst="rect">
            <a:avLst/>
          </a:prstGeom>
          <a:solidFill>
            <a:srgbClr val="00FFCC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공모전 </a:t>
            </a:r>
            <a:r>
              <a:rPr lang="ko-KR" altLang="en-US" b="1" dirty="0">
                <a:solidFill>
                  <a:schemeClr val="tx1"/>
                </a:solidFill>
              </a:rPr>
              <a:t>소개에서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b="1" dirty="0">
                <a:solidFill>
                  <a:schemeClr val="tx1"/>
                </a:solidFill>
              </a:rPr>
              <a:t>팀원 모집으로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b="1" dirty="0">
                <a:solidFill>
                  <a:schemeClr val="tx1"/>
                </a:solidFill>
              </a:rPr>
              <a:t>연결되는 구조로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b="1" dirty="0">
                <a:solidFill>
                  <a:schemeClr val="tx1"/>
                </a:solidFill>
              </a:rPr>
              <a:t>만든다</a:t>
            </a:r>
            <a:r>
              <a:rPr lang="ko-KR" altLang="en-US" sz="18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BB2AF12-4198-73C7-40B1-E56EC4DA9CF3}"/>
              </a:ext>
            </a:extLst>
          </p:cNvPr>
          <p:cNvSpPr/>
          <p:nvPr/>
        </p:nvSpPr>
        <p:spPr>
          <a:xfrm>
            <a:off x="6130715" y="4291435"/>
            <a:ext cx="2299591" cy="2015265"/>
          </a:xfrm>
          <a:prstGeom prst="rect">
            <a:avLst/>
          </a:prstGeom>
          <a:solidFill>
            <a:srgbClr val="F9474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팀장에게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포트폴리오를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보낼 수 있는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기능을 마련한다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B6A3A3E-4130-6DF6-4159-60A0D0B5DC0F}"/>
              </a:ext>
            </a:extLst>
          </p:cNvPr>
          <p:cNvSpPr/>
          <p:nvPr/>
        </p:nvSpPr>
        <p:spPr>
          <a:xfrm>
            <a:off x="3552213" y="4291435"/>
            <a:ext cx="2299591" cy="2015265"/>
          </a:xfrm>
          <a:prstGeom prst="rect">
            <a:avLst/>
          </a:prstGeom>
          <a:solidFill>
            <a:srgbClr val="F9474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모집 글 필터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기능을 제공한다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BA850D8-989F-C6A8-ED40-AC1109948CF2}"/>
              </a:ext>
            </a:extLst>
          </p:cNvPr>
          <p:cNvSpPr/>
          <p:nvPr/>
        </p:nvSpPr>
        <p:spPr>
          <a:xfrm>
            <a:off x="8686480" y="4291436"/>
            <a:ext cx="2299591" cy="2015265"/>
          </a:xfrm>
          <a:prstGeom prst="rect">
            <a:avLst/>
          </a:prstGeom>
          <a:solidFill>
            <a:srgbClr val="00FFCC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쪽지 기능을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tx1"/>
                </a:solidFill>
              </a:rPr>
              <a:t>제공한다</a:t>
            </a:r>
            <a:r>
              <a:rPr lang="en-US" altLang="ko-KR" sz="18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2048E671-A6CD-F55B-8AD2-559CD2C15FB5}"/>
              </a:ext>
            </a:extLst>
          </p:cNvPr>
          <p:cNvSpPr/>
          <p:nvPr/>
        </p:nvSpPr>
        <p:spPr>
          <a:xfrm rot="5400000">
            <a:off x="1641578" y="3245785"/>
            <a:ext cx="963855" cy="855831"/>
          </a:xfrm>
          <a:prstGeom prst="rightArrow">
            <a:avLst/>
          </a:prstGeom>
          <a:solidFill>
            <a:srgbClr val="00B0F0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D995C0EC-CF1D-EB1E-D970-47A721FD7D15}"/>
              </a:ext>
            </a:extLst>
          </p:cNvPr>
          <p:cNvSpPr/>
          <p:nvPr/>
        </p:nvSpPr>
        <p:spPr>
          <a:xfrm rot="5400000">
            <a:off x="4220080" y="3249543"/>
            <a:ext cx="963855" cy="855831"/>
          </a:xfrm>
          <a:prstGeom prst="rightArrow">
            <a:avLst/>
          </a:prstGeom>
          <a:solidFill>
            <a:srgbClr val="00B0F0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EF685D6C-F0CB-CDDF-2940-23B2DF6CE4B1}"/>
              </a:ext>
            </a:extLst>
          </p:cNvPr>
          <p:cNvSpPr/>
          <p:nvPr/>
        </p:nvSpPr>
        <p:spPr>
          <a:xfrm rot="5400000">
            <a:off x="6798582" y="3240942"/>
            <a:ext cx="963855" cy="855831"/>
          </a:xfrm>
          <a:prstGeom prst="rightArrow">
            <a:avLst/>
          </a:prstGeom>
          <a:solidFill>
            <a:srgbClr val="00B0F0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A79A0012-3ABF-369D-93C6-4779D215895E}"/>
              </a:ext>
            </a:extLst>
          </p:cNvPr>
          <p:cNvSpPr/>
          <p:nvPr/>
        </p:nvSpPr>
        <p:spPr>
          <a:xfrm rot="5400000">
            <a:off x="9354347" y="3249543"/>
            <a:ext cx="963855" cy="855831"/>
          </a:xfrm>
          <a:prstGeom prst="rightArrow">
            <a:avLst/>
          </a:prstGeom>
          <a:solidFill>
            <a:srgbClr val="00B0F0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래픽 10" descr="물음표 단색으로 채워진">
            <a:extLst>
              <a:ext uri="{FF2B5EF4-FFF2-40B4-BE49-F238E27FC236}">
                <a16:creationId xmlns:a16="http://schemas.microsoft.com/office/drawing/2014/main" id="{7E4ED36B-F5BD-7ACD-2716-5D3E8ADA9E0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51250" y="3207527"/>
            <a:ext cx="501515" cy="501515"/>
          </a:xfrm>
          <a:prstGeom prst="rect">
            <a:avLst/>
          </a:prstGeom>
        </p:spPr>
      </p:pic>
      <p:pic>
        <p:nvPicPr>
          <p:cNvPr id="12" name="그래픽 11" descr="물음표 단색으로 채워진">
            <a:extLst>
              <a:ext uri="{FF2B5EF4-FFF2-40B4-BE49-F238E27FC236}">
                <a16:creationId xmlns:a16="http://schemas.microsoft.com/office/drawing/2014/main" id="{B51323C4-A1AB-C6A6-009B-062DBEAECAB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29751" y="3186930"/>
            <a:ext cx="501515" cy="501515"/>
          </a:xfrm>
          <a:prstGeom prst="rect">
            <a:avLst/>
          </a:prstGeom>
        </p:spPr>
      </p:pic>
      <p:graphicFrame>
        <p:nvGraphicFramePr>
          <p:cNvPr id="13" name="다이어그램 12">
            <a:extLst>
              <a:ext uri="{FF2B5EF4-FFF2-40B4-BE49-F238E27FC236}">
                <a16:creationId xmlns:a16="http://schemas.microsoft.com/office/drawing/2014/main" id="{83302AC5-90C3-AF5E-CE5E-0DFF32E801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103113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91937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3672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해결방안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11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C0314A1-C7DF-0A1C-5891-32EA2E2077AB}"/>
              </a:ext>
            </a:extLst>
          </p:cNvPr>
          <p:cNvGrpSpPr/>
          <p:nvPr/>
        </p:nvGrpSpPr>
        <p:grpSpPr>
          <a:xfrm>
            <a:off x="3265799" y="1507964"/>
            <a:ext cx="2419777" cy="4741287"/>
            <a:chOff x="1316490" y="1105956"/>
            <a:chExt cx="1658072" cy="324881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D6C43D2D-6984-94C8-E6D7-E5CBE8034C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490" y="1105956"/>
              <a:ext cx="1658072" cy="32488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B2E2D1D-E19F-F1F5-328C-9EFA332DD69E}"/>
                </a:ext>
              </a:extLst>
            </p:cNvPr>
            <p:cNvSpPr/>
            <p:nvPr/>
          </p:nvSpPr>
          <p:spPr>
            <a:xfrm>
              <a:off x="1455213" y="2718977"/>
              <a:ext cx="1383239" cy="7711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☆ 추천 모집 글 ☆</a:t>
              </a:r>
              <a:endParaRPr lang="en-US" altLang="ko-KR" sz="1100" dirty="0">
                <a:solidFill>
                  <a:schemeClr val="tx1"/>
                </a:solidFill>
              </a:endParaRPr>
            </a:p>
            <a:p>
              <a:r>
                <a:rPr lang="ko-KR" altLang="en-US" sz="1050" dirty="0">
                  <a:solidFill>
                    <a:schemeClr val="tx1"/>
                  </a:solidFill>
                </a:rPr>
                <a:t>파티 </a:t>
              </a:r>
              <a:r>
                <a:rPr lang="en-US" altLang="ko-KR" sz="1050" dirty="0">
                  <a:solidFill>
                    <a:schemeClr val="tx1"/>
                  </a:solidFill>
                </a:rPr>
                <a:t>“</a:t>
              </a:r>
              <a:r>
                <a:rPr lang="en-US" altLang="ko-KR" sz="1050" dirty="0" err="1">
                  <a:solidFill>
                    <a:schemeClr val="tx1"/>
                  </a:solidFill>
                </a:rPr>
                <a:t>DevTeam</a:t>
              </a:r>
              <a:r>
                <a:rPr lang="en-US" altLang="ko-KR" sz="1050" dirty="0">
                  <a:solidFill>
                    <a:schemeClr val="tx1"/>
                  </a:solidFill>
                </a:rPr>
                <a:t>”</a:t>
              </a:r>
              <a:r>
                <a:rPr lang="ko-KR" altLang="en-US" sz="1050" dirty="0">
                  <a:solidFill>
                    <a:schemeClr val="tx1"/>
                  </a:solidFill>
                </a:rPr>
                <a:t> 모집</a:t>
              </a:r>
              <a:r>
                <a:rPr lang="en-US" altLang="ko-KR" sz="1050" dirty="0">
                  <a:solidFill>
                    <a:schemeClr val="tx1"/>
                  </a:solidFill>
                </a:rPr>
                <a:t>!</a:t>
              </a:r>
            </a:p>
            <a:p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</a:t>
              </a:r>
              <a:r>
                <a:rPr lang="ko-KR" altLang="en-US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프로그래머 </a:t>
              </a:r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1</a:t>
              </a:r>
              <a:r>
                <a:rPr lang="ko-KR" altLang="en-US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명 </a:t>
              </a:r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#Unity</a:t>
              </a:r>
            </a:p>
            <a:p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</a:t>
              </a:r>
              <a:r>
                <a:rPr lang="ko-KR" altLang="en-US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아티스트 </a:t>
              </a:r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1</a:t>
              </a:r>
              <a:r>
                <a:rPr lang="ko-KR" altLang="en-US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명 </a:t>
              </a:r>
              <a:r>
                <a:rPr lang="en-US" altLang="ko-KR" sz="105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#2D</a:t>
              </a:r>
            </a:p>
            <a:p>
              <a:r>
                <a:rPr lang="en-US" altLang="ko-KR" sz="1050" dirty="0">
                  <a:solidFill>
                    <a:schemeClr val="tx1"/>
                  </a:solidFill>
                  <a:highlight>
                    <a:srgbClr val="00FFFF"/>
                  </a:highlight>
                </a:rPr>
                <a:t>#GIGDC 2024</a:t>
              </a:r>
            </a:p>
            <a:p>
              <a:endParaRPr lang="en-US" altLang="ko-KR" sz="600" dirty="0">
                <a:solidFill>
                  <a:schemeClr val="tx1"/>
                </a:solidFill>
                <a:highlight>
                  <a:srgbClr val="00FFFF"/>
                </a:highlight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6D93756-E8B0-BDAC-F36E-2B6F3E0AEBAC}"/>
                </a:ext>
              </a:extLst>
            </p:cNvPr>
            <p:cNvSpPr/>
            <p:nvPr/>
          </p:nvSpPr>
          <p:spPr>
            <a:xfrm>
              <a:off x="1440490" y="3492482"/>
              <a:ext cx="1397962" cy="44451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신규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공모전 </a:t>
              </a:r>
              <a:r>
                <a:rPr lang="ko-KR" altLang="en-US" dirty="0" err="1">
                  <a:solidFill>
                    <a:schemeClr val="tx1"/>
                  </a:solidFill>
                </a:rPr>
                <a:t>소개란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1D8DBA3-663B-FBEA-6562-19D2D09338AE}"/>
                </a:ext>
              </a:extLst>
            </p:cNvPr>
            <p:cNvSpPr/>
            <p:nvPr/>
          </p:nvSpPr>
          <p:spPr>
            <a:xfrm>
              <a:off x="1455212" y="3330409"/>
              <a:ext cx="516940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</a:rPr>
                <a:t>신청하기</a:t>
              </a:r>
              <a:endParaRPr lang="ko-KR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6A1A5AC-12EF-70B0-7C41-AA2C5F0C14AD}"/>
                </a:ext>
              </a:extLst>
            </p:cNvPr>
            <p:cNvSpPr/>
            <p:nvPr/>
          </p:nvSpPr>
          <p:spPr>
            <a:xfrm>
              <a:off x="2321512" y="3329855"/>
              <a:ext cx="516940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쪽지하기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FEE5DBC-4F18-2374-B85B-42CA6EBB6919}"/>
                </a:ext>
              </a:extLst>
            </p:cNvPr>
            <p:cNvSpPr/>
            <p:nvPr/>
          </p:nvSpPr>
          <p:spPr>
            <a:xfrm>
              <a:off x="1440490" y="1935454"/>
              <a:ext cx="1397963" cy="760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1100" dirty="0">
                  <a:solidFill>
                    <a:schemeClr val="tx1"/>
                  </a:solidFill>
                </a:rPr>
                <a:t>팀 관리 메뉴</a:t>
              </a:r>
              <a:endParaRPr lang="en-US" altLang="ko-KR" sz="1100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7D9C388-71A1-DD2B-C615-891D7BF8D2ED}"/>
                </a:ext>
              </a:extLst>
            </p:cNvPr>
            <p:cNvSpPr/>
            <p:nvPr/>
          </p:nvSpPr>
          <p:spPr>
            <a:xfrm>
              <a:off x="1483905" y="2338139"/>
              <a:ext cx="1290394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50" dirty="0">
                  <a:solidFill>
                    <a:schemeClr val="tx1"/>
                  </a:solidFill>
                </a:rPr>
                <a:t>파티 </a:t>
              </a:r>
              <a:r>
                <a:rPr lang="en-US" altLang="ko-KR" sz="1050" dirty="0">
                  <a:solidFill>
                    <a:schemeClr val="tx1"/>
                  </a:solidFill>
                </a:rPr>
                <a:t>“ABCD1234”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FF6FFA4-41D5-0FEB-35AF-46B134BF3DDD}"/>
                </a:ext>
              </a:extLst>
            </p:cNvPr>
            <p:cNvSpPr/>
            <p:nvPr/>
          </p:nvSpPr>
          <p:spPr>
            <a:xfrm>
              <a:off x="1483904" y="2120436"/>
              <a:ext cx="1290394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dirty="0">
                  <a:solidFill>
                    <a:schemeClr val="tx1"/>
                  </a:solidFill>
                </a:rPr>
                <a:t>파티 </a:t>
              </a:r>
              <a:r>
                <a:rPr lang="en-US" altLang="ko-KR" sz="1000" dirty="0">
                  <a:solidFill>
                    <a:schemeClr val="tx1"/>
                  </a:solidFill>
                </a:rPr>
                <a:t>“</a:t>
              </a:r>
              <a:r>
                <a:rPr lang="ko-KR" altLang="en-US" sz="1000" dirty="0" err="1">
                  <a:solidFill>
                    <a:schemeClr val="tx1"/>
                  </a:solidFill>
                </a:rPr>
                <a:t>앱기획</a:t>
              </a:r>
              <a:r>
                <a:rPr lang="ko-KR" altLang="en-US" sz="1000" dirty="0">
                  <a:solidFill>
                    <a:schemeClr val="tx1"/>
                  </a:solidFill>
                </a:rPr>
                <a:t> 망한 사람</a:t>
              </a:r>
              <a:r>
                <a:rPr lang="en-US" altLang="ko-KR" sz="1000" dirty="0">
                  <a:solidFill>
                    <a:schemeClr val="tx1"/>
                  </a:solidFill>
                </a:rPr>
                <a:t>”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3A1734B-1B09-A263-6FB7-9E2884022FAA}"/>
                </a:ext>
              </a:extLst>
            </p:cNvPr>
            <p:cNvSpPr/>
            <p:nvPr/>
          </p:nvSpPr>
          <p:spPr>
            <a:xfrm>
              <a:off x="2152650" y="1466785"/>
              <a:ext cx="685802" cy="4501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highlight>
                    <a:srgbClr val="FFFF00"/>
                  </a:highlight>
                </a:rPr>
                <a:t>모집중인</a:t>
              </a:r>
              <a:r>
                <a:rPr lang="en-US" altLang="ko-KR" sz="1600" dirty="0">
                  <a:solidFill>
                    <a:schemeClr val="tx1"/>
                  </a:solidFill>
                  <a:highlight>
                    <a:srgbClr val="FFFF00"/>
                  </a:highlight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  <a:highlight>
                    <a:srgbClr val="FFFF00"/>
                  </a:highlight>
                </a:rPr>
                <a:t>팀 검색</a:t>
              </a:r>
              <a:endParaRPr lang="en-US" altLang="ko-KR" sz="1600" dirty="0">
                <a:solidFill>
                  <a:schemeClr val="tx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4218017-8E4D-B9B6-A6D3-2364D2A90CB8}"/>
                </a:ext>
              </a:extLst>
            </p:cNvPr>
            <p:cNvSpPr/>
            <p:nvPr/>
          </p:nvSpPr>
          <p:spPr>
            <a:xfrm>
              <a:off x="1461030" y="1466785"/>
              <a:ext cx="685802" cy="4501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모집하기</a:t>
              </a:r>
              <a:endParaRPr lang="en-US" altLang="ko-KR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27469BD-3DF8-F830-B4C4-3CF120DF9F04}"/>
              </a:ext>
            </a:extLst>
          </p:cNvPr>
          <p:cNvSpPr/>
          <p:nvPr/>
        </p:nvSpPr>
        <p:spPr>
          <a:xfrm>
            <a:off x="591167" y="2738239"/>
            <a:ext cx="2299591" cy="2015265"/>
          </a:xfrm>
          <a:prstGeom prst="rect">
            <a:avLst/>
          </a:prstGeom>
          <a:solidFill>
            <a:srgbClr val="F9474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모집 글 필터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기능을 제공한다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9613283-B761-80AD-DF11-5D5276942D9A}"/>
              </a:ext>
            </a:extLst>
          </p:cNvPr>
          <p:cNvSpPr/>
          <p:nvPr/>
        </p:nvSpPr>
        <p:spPr>
          <a:xfrm>
            <a:off x="6319934" y="2720679"/>
            <a:ext cx="2299591" cy="2015265"/>
          </a:xfrm>
          <a:prstGeom prst="rect">
            <a:avLst/>
          </a:prstGeom>
          <a:solidFill>
            <a:srgbClr val="F9474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팀장에게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포트폴리오를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보낼 수 있는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1800" b="1" dirty="0">
                <a:solidFill>
                  <a:schemeClr val="bg1"/>
                </a:solidFill>
              </a:rPr>
              <a:t>기능을 마련한다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51222AA-FDBC-882E-F435-DDE54D98663C}"/>
              </a:ext>
            </a:extLst>
          </p:cNvPr>
          <p:cNvGrpSpPr/>
          <p:nvPr/>
        </p:nvGrpSpPr>
        <p:grpSpPr>
          <a:xfrm>
            <a:off x="9140150" y="1507964"/>
            <a:ext cx="2486081" cy="4741287"/>
            <a:chOff x="9217438" y="1121176"/>
            <a:chExt cx="1701373" cy="3248810"/>
          </a:xfrm>
        </p:grpSpPr>
        <p:pic>
          <p:nvPicPr>
            <p:cNvPr id="22" name="Picture 6">
              <a:extLst>
                <a:ext uri="{FF2B5EF4-FFF2-40B4-BE49-F238E27FC236}">
                  <a16:creationId xmlns:a16="http://schemas.microsoft.com/office/drawing/2014/main" id="{A80A6BE0-0786-CDEA-CABB-126B6003D4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17438" y="1121176"/>
              <a:ext cx="1658072" cy="32488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E6749E3-38B1-6E7B-BAF5-662BD8DB7646}"/>
                </a:ext>
              </a:extLst>
            </p:cNvPr>
            <p:cNvSpPr/>
            <p:nvPr/>
          </p:nvSpPr>
          <p:spPr>
            <a:xfrm>
              <a:off x="9352513" y="1473295"/>
              <a:ext cx="1373673" cy="250815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1100" dirty="0">
                  <a:solidFill>
                    <a:schemeClr val="tx1"/>
                  </a:solidFill>
                </a:rPr>
                <a:t>팀 </a:t>
              </a:r>
              <a:r>
                <a:rPr lang="en-US" altLang="ko-KR" sz="1100" dirty="0">
                  <a:solidFill>
                    <a:schemeClr val="tx1"/>
                  </a:solidFill>
                </a:rPr>
                <a:t>“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DevTeam</a:t>
              </a:r>
              <a:r>
                <a:rPr lang="en-US" altLang="ko-KR" sz="1100" dirty="0">
                  <a:solidFill>
                    <a:schemeClr val="tx1"/>
                  </a:solidFill>
                </a:rPr>
                <a:t>”</a:t>
              </a:r>
            </a:p>
            <a:p>
              <a:r>
                <a:rPr lang="en-US" altLang="ko-KR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</a:t>
              </a:r>
              <a:r>
                <a:rPr lang="ko-KR" altLang="en-US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프로그래머 </a:t>
              </a:r>
              <a:r>
                <a:rPr lang="en-US" altLang="ko-KR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1</a:t>
              </a:r>
              <a:r>
                <a:rPr lang="ko-KR" altLang="en-US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명</a:t>
              </a:r>
              <a:endParaRPr lang="en-US" altLang="ko-KR" sz="1000" dirty="0">
                <a:solidFill>
                  <a:schemeClr val="tx1"/>
                </a:solidFill>
                <a:highlight>
                  <a:srgbClr val="00FF00"/>
                </a:highlight>
              </a:endParaRPr>
            </a:p>
            <a:p>
              <a:r>
                <a:rPr lang="en-US" altLang="ko-KR" sz="1000" dirty="0">
                  <a:solidFill>
                    <a:schemeClr val="tx1"/>
                  </a:solidFill>
                  <a:highlight>
                    <a:srgbClr val="00FF00"/>
                  </a:highlight>
                </a:rPr>
                <a:t>#Unity</a:t>
              </a:r>
              <a:r>
                <a:rPr lang="en-US" altLang="ko-KR" sz="1000" dirty="0">
                  <a:solidFill>
                    <a:schemeClr val="tx1"/>
                  </a:solidFill>
                </a:rPr>
                <a:t> </a:t>
              </a:r>
              <a:r>
                <a:rPr lang="ko-KR" altLang="en-US" sz="1000" dirty="0">
                  <a:solidFill>
                    <a:schemeClr val="tx1"/>
                  </a:solidFill>
                </a:rPr>
                <a:t>로 참가</a:t>
              </a:r>
              <a:r>
                <a:rPr lang="en-US" altLang="ko-KR" sz="1000" dirty="0">
                  <a:solidFill>
                    <a:schemeClr val="tx1"/>
                  </a:solidFill>
                </a:rPr>
                <a:t>!</a:t>
              </a:r>
            </a:p>
            <a:p>
              <a:endParaRPr lang="en-US" altLang="ko-KR" sz="1000" dirty="0">
                <a:solidFill>
                  <a:schemeClr val="tx1"/>
                </a:solidFill>
                <a:highlight>
                  <a:srgbClr val="00FF00"/>
                </a:highlight>
              </a:endParaRPr>
            </a:p>
            <a:p>
              <a:r>
                <a:rPr lang="ko-KR" altLang="en-US" sz="1000" dirty="0">
                  <a:solidFill>
                    <a:schemeClr val="tx1"/>
                  </a:solidFill>
                </a:rPr>
                <a:t>내 신청서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endParaRPr lang="en-US" altLang="ko-KR" sz="600" dirty="0" err="1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9BC3C59-45B5-505B-33BE-D03577A1B103}"/>
                </a:ext>
              </a:extLst>
            </p:cNvPr>
            <p:cNvSpPr/>
            <p:nvPr/>
          </p:nvSpPr>
          <p:spPr>
            <a:xfrm>
              <a:off x="9352513" y="2040275"/>
              <a:ext cx="1384274" cy="11458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800" dirty="0">
                  <a:solidFill>
                    <a:schemeClr val="tx1"/>
                  </a:solidFill>
                </a:rPr>
                <a:t>안녕하세요</a:t>
              </a:r>
              <a:r>
                <a:rPr lang="en-US" altLang="ko-KR" sz="800" dirty="0">
                  <a:solidFill>
                    <a:schemeClr val="tx1"/>
                  </a:solidFill>
                </a:rPr>
                <a:t>!</a:t>
              </a:r>
            </a:p>
            <a:p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Unity </a:t>
              </a:r>
              <a:r>
                <a:rPr lang="ko-KR" altLang="en-US" sz="800" dirty="0">
                  <a:solidFill>
                    <a:schemeClr val="tx1"/>
                  </a:solidFill>
                </a:rPr>
                <a:t>사용 가능한 프로그래머 김</a:t>
              </a:r>
              <a:r>
                <a:rPr lang="en-US" altLang="ko-KR" sz="800" dirty="0">
                  <a:solidFill>
                    <a:schemeClr val="tx1"/>
                  </a:solidFill>
                </a:rPr>
                <a:t>xx </a:t>
              </a:r>
              <a:r>
                <a:rPr lang="ko-KR" altLang="en-US" sz="800" dirty="0">
                  <a:solidFill>
                    <a:schemeClr val="tx1"/>
                  </a:solidFill>
                </a:rPr>
                <a:t>입니다</a:t>
              </a:r>
              <a:r>
                <a:rPr lang="en-US" altLang="ko-KR" sz="800" dirty="0">
                  <a:solidFill>
                    <a:schemeClr val="tx1"/>
                  </a:solidFill>
                </a:rPr>
                <a:t>.</a:t>
              </a: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2D</a:t>
              </a:r>
              <a:r>
                <a:rPr lang="ko-KR" altLang="en-US" sz="800" dirty="0">
                  <a:solidFill>
                    <a:schemeClr val="tx1"/>
                  </a:solidFill>
                </a:rPr>
                <a:t> 그림도 조금 할 수 있어요</a:t>
              </a:r>
              <a:r>
                <a:rPr lang="en-US" altLang="ko-KR" sz="800" dirty="0">
                  <a:solidFill>
                    <a:schemeClr val="tx1"/>
                  </a:solidFill>
                </a:rPr>
                <a:t>!</a:t>
              </a:r>
            </a:p>
            <a:p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ko-KR" altLang="en-US" sz="800" dirty="0">
                  <a:solidFill>
                    <a:schemeClr val="tx1"/>
                  </a:solidFill>
                </a:rPr>
                <a:t>수상</a:t>
              </a:r>
              <a:r>
                <a:rPr lang="en-US" altLang="ko-KR" sz="800" dirty="0">
                  <a:solidFill>
                    <a:schemeClr val="tx1"/>
                  </a:solidFill>
                </a:rPr>
                <a:t>/</a:t>
              </a:r>
              <a:r>
                <a:rPr lang="ko-KR" altLang="en-US" sz="800" dirty="0">
                  <a:solidFill>
                    <a:schemeClr val="tx1"/>
                  </a:solidFill>
                </a:rPr>
                <a:t>참가 이력</a:t>
              </a:r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  - GIGDC 2021 </a:t>
              </a:r>
              <a:r>
                <a:rPr lang="ko-KR" altLang="en-US" sz="800" dirty="0">
                  <a:solidFill>
                    <a:schemeClr val="tx1"/>
                  </a:solidFill>
                </a:rPr>
                <a:t>우수상 </a:t>
              </a:r>
              <a:r>
                <a:rPr lang="en-US" altLang="ko-KR" sz="800" dirty="0">
                  <a:solidFill>
                    <a:schemeClr val="tx1"/>
                  </a:solidFill>
                </a:rPr>
                <a:t>“</a:t>
              </a:r>
              <a:r>
                <a:rPr lang="ko-KR" altLang="en-US" sz="800" dirty="0" err="1">
                  <a:solidFill>
                    <a:schemeClr val="tx1"/>
                  </a:solidFill>
                </a:rPr>
                <a:t>꿀잼게임</a:t>
              </a:r>
              <a:r>
                <a:rPr lang="en-US" altLang="ko-KR" sz="800" dirty="0">
                  <a:solidFill>
                    <a:schemeClr val="tx1"/>
                  </a:solidFill>
                </a:rPr>
                <a:t>”</a:t>
              </a: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  - “</a:t>
              </a:r>
              <a:r>
                <a:rPr lang="ko-KR" altLang="en-US" sz="800" dirty="0">
                  <a:solidFill>
                    <a:schemeClr val="tx1"/>
                  </a:solidFill>
                </a:rPr>
                <a:t>재밌는 게임</a:t>
              </a:r>
              <a:r>
                <a:rPr lang="en-US" altLang="ko-KR" sz="800" dirty="0">
                  <a:solidFill>
                    <a:schemeClr val="tx1"/>
                  </a:solidFill>
                </a:rPr>
                <a:t>” </a:t>
              </a:r>
              <a:r>
                <a:rPr lang="ko-KR" altLang="en-US" sz="800" dirty="0">
                  <a:solidFill>
                    <a:schemeClr val="tx1"/>
                  </a:solidFill>
                </a:rPr>
                <a:t>개발 참여</a:t>
              </a:r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  - “</a:t>
              </a:r>
              <a:r>
                <a:rPr lang="ko-KR" altLang="en-US" sz="800" dirty="0">
                  <a:solidFill>
                    <a:schemeClr val="tx1"/>
                  </a:solidFill>
                </a:rPr>
                <a:t>다른 게임</a:t>
              </a:r>
              <a:r>
                <a:rPr lang="en-US" altLang="ko-KR" sz="800" dirty="0">
                  <a:solidFill>
                    <a:schemeClr val="tx1"/>
                  </a:solidFill>
                </a:rPr>
                <a:t>” </a:t>
              </a:r>
              <a:r>
                <a:rPr lang="ko-KR" altLang="en-US" sz="800" dirty="0">
                  <a:solidFill>
                    <a:schemeClr val="tx1"/>
                  </a:solidFill>
                </a:rPr>
                <a:t>개발 참여</a:t>
              </a:r>
              <a:endParaRPr lang="en-US" altLang="ko-KR" sz="800" dirty="0">
                <a:solidFill>
                  <a:schemeClr val="tx1"/>
                </a:solidFill>
              </a:endParaRPr>
            </a:p>
            <a:p>
              <a:r>
                <a:rPr lang="en-US" altLang="ko-KR" sz="800" dirty="0">
                  <a:solidFill>
                    <a:schemeClr val="tx1"/>
                  </a:solidFill>
                </a:rPr>
                <a:t>…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71BAFA6-5078-A4B1-6617-E1E3C06FB32C}"/>
                </a:ext>
              </a:extLst>
            </p:cNvPr>
            <p:cNvSpPr/>
            <p:nvPr/>
          </p:nvSpPr>
          <p:spPr>
            <a:xfrm>
              <a:off x="10577513" y="2040276"/>
              <a:ext cx="148673" cy="1361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b="1" dirty="0">
                <a:solidFill>
                  <a:schemeClr val="accent6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0093306-6919-CF8A-48D3-D716438D5D9A}"/>
                </a:ext>
              </a:extLst>
            </p:cNvPr>
            <p:cNvSpPr txBox="1"/>
            <p:nvPr/>
          </p:nvSpPr>
          <p:spPr>
            <a:xfrm>
              <a:off x="10546300" y="1984027"/>
              <a:ext cx="3725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00" b="1" dirty="0">
                  <a:solidFill>
                    <a:schemeClr val="accent6"/>
                  </a:solidFill>
                </a:rPr>
                <a:t>V</a:t>
              </a:r>
              <a:endParaRPr lang="ko-KR" altLang="en-US" sz="800" b="1" dirty="0">
                <a:solidFill>
                  <a:schemeClr val="accent6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B3E330-9619-B6C1-CA12-DE2C7026C475}"/>
                </a:ext>
              </a:extLst>
            </p:cNvPr>
            <p:cNvSpPr/>
            <p:nvPr/>
          </p:nvSpPr>
          <p:spPr>
            <a:xfrm>
              <a:off x="9354337" y="3187332"/>
              <a:ext cx="1384274" cy="28504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새 신청서 작성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81D0670-69FD-B33F-1BAB-D1B351DD97CB}"/>
                </a:ext>
              </a:extLst>
            </p:cNvPr>
            <p:cNvSpPr/>
            <p:nvPr/>
          </p:nvSpPr>
          <p:spPr>
            <a:xfrm>
              <a:off x="9352513" y="3821129"/>
              <a:ext cx="516940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dirty="0" err="1">
                  <a:solidFill>
                    <a:schemeClr val="tx1"/>
                  </a:solidFill>
                </a:rPr>
                <a:t>뒤로가기</a:t>
              </a:r>
              <a:endParaRPr lang="ko-KR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64C604E-87EE-72CA-2077-06B403C6EFEF}"/>
                </a:ext>
              </a:extLst>
            </p:cNvPr>
            <p:cNvSpPr/>
            <p:nvPr/>
          </p:nvSpPr>
          <p:spPr>
            <a:xfrm>
              <a:off x="10122233" y="3819242"/>
              <a:ext cx="612147" cy="1603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ko-KR" altLang="en-US" sz="1000" dirty="0">
                  <a:solidFill>
                    <a:schemeClr val="tx1"/>
                  </a:solidFill>
                </a:rPr>
                <a:t>신청서</a:t>
              </a:r>
              <a:r>
                <a:rPr lang="ko-KR" altLang="en-US" sz="600" dirty="0">
                  <a:solidFill>
                    <a:schemeClr val="tx1"/>
                  </a:solidFill>
                </a:rPr>
                <a:t> </a:t>
              </a:r>
              <a:r>
                <a:rPr lang="ko-KR" altLang="en-US" sz="1000" dirty="0">
                  <a:solidFill>
                    <a:schemeClr val="tx1"/>
                  </a:solidFill>
                </a:rPr>
                <a:t>전송</a:t>
              </a:r>
              <a:endParaRPr lang="ko-KR" altLang="en-US" sz="6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D60626D-1828-EBD1-16DA-FAA584A0D5FD}"/>
              </a:ext>
            </a:extLst>
          </p:cNvPr>
          <p:cNvSpPr/>
          <p:nvPr/>
        </p:nvSpPr>
        <p:spPr>
          <a:xfrm>
            <a:off x="3419025" y="3823962"/>
            <a:ext cx="2067914" cy="1163513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6A9DEEB-5610-699E-4829-69E704C905D2}"/>
              </a:ext>
            </a:extLst>
          </p:cNvPr>
          <p:cNvSpPr/>
          <p:nvPr/>
        </p:nvSpPr>
        <p:spPr>
          <a:xfrm>
            <a:off x="9334857" y="2849290"/>
            <a:ext cx="2030727" cy="1671251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1" name="다이어그램 20">
            <a:extLst>
              <a:ext uri="{FF2B5EF4-FFF2-40B4-BE49-F238E27FC236}">
                <a16:creationId xmlns:a16="http://schemas.microsoft.com/office/drawing/2014/main" id="{54C78BC1-7364-6C3B-A405-81CCC4073C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5775687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25069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031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 – SWOT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분석</a:t>
            </a:r>
            <a:endParaRPr lang="en-US" altLang="ko-KR" sz="2000" spc="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432C68A-9322-06F7-32AE-BC6B1F761D2B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</p:spPr>
        <p:txBody>
          <a:bodyPr/>
          <a:lstStyle/>
          <a:p>
            <a:fld id="{346F885F-BBA5-4FEF-9723-E4BF6E51B844}" type="slidenum">
              <a:rPr lang="ko-KR" altLang="en-US" smtClean="0"/>
              <a:pPr/>
              <a:t>12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9" name="Google Shape;593;p25">
            <a:extLst>
              <a:ext uri="{FF2B5EF4-FFF2-40B4-BE49-F238E27FC236}">
                <a16:creationId xmlns:a16="http://schemas.microsoft.com/office/drawing/2014/main" id="{2001CB16-140D-B3EB-65E4-2323B5CFA343}"/>
              </a:ext>
            </a:extLst>
          </p:cNvPr>
          <p:cNvGrpSpPr/>
          <p:nvPr/>
        </p:nvGrpSpPr>
        <p:grpSpPr>
          <a:xfrm>
            <a:off x="1420279" y="1141433"/>
            <a:ext cx="4268841" cy="2364913"/>
            <a:chOff x="1303652" y="1208166"/>
            <a:chExt cx="2908673" cy="1611388"/>
          </a:xfrm>
        </p:grpSpPr>
        <p:sp>
          <p:nvSpPr>
            <p:cNvPr id="10" name="Google Shape;594;p25">
              <a:extLst>
                <a:ext uri="{FF2B5EF4-FFF2-40B4-BE49-F238E27FC236}">
                  <a16:creationId xmlns:a16="http://schemas.microsoft.com/office/drawing/2014/main" id="{DD9E10DA-EECF-0861-8E35-F091C9131D08}"/>
                </a:ext>
              </a:extLst>
            </p:cNvPr>
            <p:cNvSpPr/>
            <p:nvPr/>
          </p:nvSpPr>
          <p:spPr>
            <a:xfrm rot="-5400000">
              <a:off x="1423877" y="1203098"/>
              <a:ext cx="1140288" cy="115042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85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95;p25">
              <a:extLst>
                <a:ext uri="{FF2B5EF4-FFF2-40B4-BE49-F238E27FC236}">
                  <a16:creationId xmlns:a16="http://schemas.microsoft.com/office/drawing/2014/main" id="{99D795EB-7CE9-B293-C996-1A82743938AD}"/>
                </a:ext>
              </a:extLst>
            </p:cNvPr>
            <p:cNvSpPr/>
            <p:nvPr/>
          </p:nvSpPr>
          <p:spPr>
            <a:xfrm>
              <a:off x="1535514" y="1320177"/>
              <a:ext cx="2676811" cy="1499377"/>
            </a:xfrm>
            <a:custGeom>
              <a:avLst/>
              <a:gdLst/>
              <a:ahLst/>
              <a:cxnLst/>
              <a:rect l="l" t="t" r="r" b="b"/>
              <a:pathLst>
                <a:path w="102668" h="57508" extrusionOk="0">
                  <a:moveTo>
                    <a:pt x="2596" y="0"/>
                  </a:moveTo>
                  <a:cubicBezTo>
                    <a:pt x="1167" y="0"/>
                    <a:pt x="0" y="1155"/>
                    <a:pt x="0" y="2584"/>
                  </a:cubicBezTo>
                  <a:lnTo>
                    <a:pt x="0" y="54924"/>
                  </a:lnTo>
                  <a:cubicBezTo>
                    <a:pt x="0" y="56353"/>
                    <a:pt x="1167" y="57508"/>
                    <a:pt x="2596" y="57508"/>
                  </a:cubicBezTo>
                  <a:lnTo>
                    <a:pt x="100072" y="57508"/>
                  </a:lnTo>
                  <a:cubicBezTo>
                    <a:pt x="101501" y="57508"/>
                    <a:pt x="102668" y="56353"/>
                    <a:pt x="102668" y="54924"/>
                  </a:cubicBezTo>
                  <a:lnTo>
                    <a:pt x="102668" y="2584"/>
                  </a:lnTo>
                  <a:cubicBezTo>
                    <a:pt x="102668" y="1155"/>
                    <a:pt x="101501" y="0"/>
                    <a:pt x="1000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548625" tIns="91425" rIns="5486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뛰어난 앱 기획 능력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-</a:t>
              </a:r>
              <a:r>
                <a:rPr lang="ko-KR" altLang="en-US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자신감</a:t>
              </a:r>
              <a:r>
                <a:rPr lang="en-US" altLang="ko-KR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(</a:t>
              </a:r>
              <a:r>
                <a:rPr lang="ko-KR" altLang="en-US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거짓 자료</a:t>
              </a:r>
              <a:r>
                <a:rPr lang="en-US" altLang="ko-KR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)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</p:txBody>
        </p:sp>
        <p:sp>
          <p:nvSpPr>
            <p:cNvPr id="14" name="Google Shape;596;p25">
              <a:extLst>
                <a:ext uri="{FF2B5EF4-FFF2-40B4-BE49-F238E27FC236}">
                  <a16:creationId xmlns:a16="http://schemas.microsoft.com/office/drawing/2014/main" id="{39D4FF5A-B839-B52A-26D7-0286E1505A47}"/>
                </a:ext>
              </a:extLst>
            </p:cNvPr>
            <p:cNvSpPr/>
            <p:nvPr/>
          </p:nvSpPr>
          <p:spPr>
            <a:xfrm rot="-5400000">
              <a:off x="1422053" y="1204922"/>
              <a:ext cx="1140288" cy="1146775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97;p25">
              <a:extLst>
                <a:ext uri="{FF2B5EF4-FFF2-40B4-BE49-F238E27FC236}">
                  <a16:creationId xmlns:a16="http://schemas.microsoft.com/office/drawing/2014/main" id="{3B756198-5131-ADF5-74C2-9DF23BC6F4AF}"/>
                </a:ext>
              </a:extLst>
            </p:cNvPr>
            <p:cNvSpPr txBox="1"/>
            <p:nvPr/>
          </p:nvSpPr>
          <p:spPr>
            <a:xfrm rot="-2700000">
              <a:off x="1303652" y="1500868"/>
              <a:ext cx="1111996" cy="2980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ea typeface="Fira Sans Extra Condensed Medium"/>
                  <a:cs typeface="Fira Sans Extra Condensed Medium"/>
                  <a:sym typeface="Fira Sans Extra Condensed Medium"/>
                </a:rPr>
                <a:t>Strengths</a:t>
              </a:r>
              <a:endParaRPr sz="1500">
                <a:solidFill>
                  <a:srgbClr val="FFFFFF"/>
                </a:solidFill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8" name="Google Shape;598;p25">
            <a:extLst>
              <a:ext uri="{FF2B5EF4-FFF2-40B4-BE49-F238E27FC236}">
                <a16:creationId xmlns:a16="http://schemas.microsoft.com/office/drawing/2014/main" id="{4E9EFF09-06D8-A34A-387F-018E2C168EA8}"/>
              </a:ext>
            </a:extLst>
          </p:cNvPr>
          <p:cNvGrpSpPr/>
          <p:nvPr/>
        </p:nvGrpSpPr>
        <p:grpSpPr>
          <a:xfrm>
            <a:off x="6320835" y="1025778"/>
            <a:ext cx="4208241" cy="2480577"/>
            <a:chOff x="4912876" y="1129357"/>
            <a:chExt cx="2867382" cy="1690198"/>
          </a:xfrm>
        </p:grpSpPr>
        <p:sp>
          <p:nvSpPr>
            <p:cNvPr id="25" name="Google Shape;599;p25">
              <a:extLst>
                <a:ext uri="{FF2B5EF4-FFF2-40B4-BE49-F238E27FC236}">
                  <a16:creationId xmlns:a16="http://schemas.microsoft.com/office/drawing/2014/main" id="{1782B025-21FF-9646-2CC9-EA29763EE226}"/>
                </a:ext>
              </a:extLst>
            </p:cNvPr>
            <p:cNvSpPr/>
            <p:nvPr/>
          </p:nvSpPr>
          <p:spPr>
            <a:xfrm>
              <a:off x="6550275" y="1188539"/>
              <a:ext cx="1171394" cy="118180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2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00;p25">
              <a:extLst>
                <a:ext uri="{FF2B5EF4-FFF2-40B4-BE49-F238E27FC236}">
                  <a16:creationId xmlns:a16="http://schemas.microsoft.com/office/drawing/2014/main" id="{4701CDE4-76AA-8680-1ADE-11BD88E91D88}"/>
                </a:ext>
              </a:extLst>
            </p:cNvPr>
            <p:cNvSpPr/>
            <p:nvPr/>
          </p:nvSpPr>
          <p:spPr>
            <a:xfrm>
              <a:off x="4912876" y="1320177"/>
              <a:ext cx="2676811" cy="1499377"/>
            </a:xfrm>
            <a:custGeom>
              <a:avLst/>
              <a:gdLst/>
              <a:ahLst/>
              <a:cxnLst/>
              <a:rect l="l" t="t" r="r" b="b"/>
              <a:pathLst>
                <a:path w="102668" h="57508" extrusionOk="0">
                  <a:moveTo>
                    <a:pt x="2584" y="0"/>
                  </a:moveTo>
                  <a:cubicBezTo>
                    <a:pt x="1155" y="0"/>
                    <a:pt x="0" y="1155"/>
                    <a:pt x="0" y="2584"/>
                  </a:cubicBezTo>
                  <a:lnTo>
                    <a:pt x="0" y="54924"/>
                  </a:lnTo>
                  <a:cubicBezTo>
                    <a:pt x="0" y="56353"/>
                    <a:pt x="1155" y="57508"/>
                    <a:pt x="2584" y="57508"/>
                  </a:cubicBezTo>
                  <a:lnTo>
                    <a:pt x="100072" y="57508"/>
                  </a:lnTo>
                  <a:cubicBezTo>
                    <a:pt x="101501" y="57508"/>
                    <a:pt x="102668" y="56353"/>
                    <a:pt x="102668" y="54924"/>
                  </a:cubicBezTo>
                  <a:lnTo>
                    <a:pt x="102668" y="2584"/>
                  </a:lnTo>
                  <a:cubicBezTo>
                    <a:pt x="102668" y="1155"/>
                    <a:pt x="101501" y="0"/>
                    <a:pt x="1000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548625" tIns="91425" rIns="548625" bIns="91425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웹</a:t>
              </a:r>
              <a:r>
                <a:rPr lang="en-US" altLang="ko-KR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/</a:t>
              </a: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앱 개발 능력 부족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-</a:t>
              </a:r>
              <a:r>
                <a:rPr lang="ko-KR" altLang="en-US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웹 </a:t>
              </a:r>
              <a:r>
                <a:rPr lang="en-US" altLang="ko-KR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/ 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앱 개발 경험 </a:t>
              </a: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X</a:t>
              </a:r>
            </a:p>
          </p:txBody>
        </p:sp>
        <p:sp>
          <p:nvSpPr>
            <p:cNvPr id="27" name="Google Shape;601;p25">
              <a:extLst>
                <a:ext uri="{FF2B5EF4-FFF2-40B4-BE49-F238E27FC236}">
                  <a16:creationId xmlns:a16="http://schemas.microsoft.com/office/drawing/2014/main" id="{3B8B96BF-F200-8F25-F2AC-5B351AA9F128}"/>
                </a:ext>
              </a:extLst>
            </p:cNvPr>
            <p:cNvSpPr/>
            <p:nvPr/>
          </p:nvSpPr>
          <p:spPr>
            <a:xfrm>
              <a:off x="6550275" y="1188539"/>
              <a:ext cx="1171394" cy="1178056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602;p25">
              <a:extLst>
                <a:ext uri="{FF2B5EF4-FFF2-40B4-BE49-F238E27FC236}">
                  <a16:creationId xmlns:a16="http://schemas.microsoft.com/office/drawing/2014/main" id="{3A3FCDDC-4B95-99A5-1EE8-74B6C4FBF05C}"/>
                </a:ext>
              </a:extLst>
            </p:cNvPr>
            <p:cNvSpPr txBox="1"/>
            <p:nvPr/>
          </p:nvSpPr>
          <p:spPr>
            <a:xfrm rot="2700000">
              <a:off x="6696737" y="1488448"/>
              <a:ext cx="1142543" cy="3063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ea typeface="Fira Sans Extra Condensed Medium"/>
                  <a:cs typeface="Fira Sans Extra Condensed Medium"/>
                  <a:sym typeface="Fira Sans Extra Condensed Medium"/>
                </a:rPr>
                <a:t>Weaknesses</a:t>
              </a:r>
              <a:endParaRPr sz="1500">
                <a:solidFill>
                  <a:srgbClr val="FFFFFF"/>
                </a:solidFill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9" name="Google Shape;603;p25">
            <a:extLst>
              <a:ext uri="{FF2B5EF4-FFF2-40B4-BE49-F238E27FC236}">
                <a16:creationId xmlns:a16="http://schemas.microsoft.com/office/drawing/2014/main" id="{1EB9EAE4-15C7-EED5-D5CD-E136A4D23252}"/>
              </a:ext>
            </a:extLst>
          </p:cNvPr>
          <p:cNvGrpSpPr/>
          <p:nvPr/>
        </p:nvGrpSpPr>
        <p:grpSpPr>
          <a:xfrm>
            <a:off x="6327774" y="3987862"/>
            <a:ext cx="4294096" cy="2387361"/>
            <a:chOff x="4912876" y="2966592"/>
            <a:chExt cx="2925882" cy="1626684"/>
          </a:xfrm>
        </p:grpSpPr>
        <p:sp>
          <p:nvSpPr>
            <p:cNvPr id="30" name="Google Shape;604;p25">
              <a:extLst>
                <a:ext uri="{FF2B5EF4-FFF2-40B4-BE49-F238E27FC236}">
                  <a16:creationId xmlns:a16="http://schemas.microsoft.com/office/drawing/2014/main" id="{181EBBF2-F902-5406-4A6E-3C2758E0F282}"/>
                </a:ext>
              </a:extLst>
            </p:cNvPr>
            <p:cNvSpPr/>
            <p:nvPr/>
          </p:nvSpPr>
          <p:spPr>
            <a:xfrm rot="5400000">
              <a:off x="6555402" y="3427116"/>
              <a:ext cx="1161000" cy="1171319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2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05;p25">
              <a:extLst>
                <a:ext uri="{FF2B5EF4-FFF2-40B4-BE49-F238E27FC236}">
                  <a16:creationId xmlns:a16="http://schemas.microsoft.com/office/drawing/2014/main" id="{F39AC728-0BE7-156B-A0E1-7CED5B9D0EDE}"/>
                </a:ext>
              </a:extLst>
            </p:cNvPr>
            <p:cNvSpPr/>
            <p:nvPr/>
          </p:nvSpPr>
          <p:spPr>
            <a:xfrm>
              <a:off x="4912876" y="2966592"/>
              <a:ext cx="2676811" cy="1499664"/>
            </a:xfrm>
            <a:custGeom>
              <a:avLst/>
              <a:gdLst/>
              <a:ahLst/>
              <a:cxnLst/>
              <a:rect l="l" t="t" r="r" b="b"/>
              <a:pathLst>
                <a:path w="102668" h="57519" extrusionOk="0">
                  <a:moveTo>
                    <a:pt x="2584" y="0"/>
                  </a:moveTo>
                  <a:cubicBezTo>
                    <a:pt x="1155" y="0"/>
                    <a:pt x="0" y="1167"/>
                    <a:pt x="0" y="2596"/>
                  </a:cubicBezTo>
                  <a:lnTo>
                    <a:pt x="0" y="54923"/>
                  </a:lnTo>
                  <a:cubicBezTo>
                    <a:pt x="0" y="56352"/>
                    <a:pt x="1155" y="57519"/>
                    <a:pt x="2584" y="57519"/>
                  </a:cubicBezTo>
                  <a:lnTo>
                    <a:pt x="100072" y="57519"/>
                  </a:lnTo>
                  <a:cubicBezTo>
                    <a:pt x="101501" y="57519"/>
                    <a:pt x="102668" y="56352"/>
                    <a:pt x="102668" y="54923"/>
                  </a:cubicBezTo>
                  <a:lnTo>
                    <a:pt x="102668" y="2596"/>
                  </a:lnTo>
                  <a:cubicBezTo>
                    <a:pt x="102668" y="1167"/>
                    <a:pt x="101501" y="0"/>
                    <a:pt x="1000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548625" tIns="91425" rIns="548625" bIns="91425" anchor="ctr" anchorCtr="0">
              <a:noAutofit/>
            </a:bodyPr>
            <a:lstStyle/>
            <a:p>
              <a:pPr marR="0" algn="ctr" fontAlgn="auto">
                <a:lnSpc>
                  <a:spcPct val="100000"/>
                </a:lnSpc>
                <a:buClr>
                  <a:schemeClr val="dk1"/>
                </a:buClr>
                <a:buSzPts val="1100"/>
                <a:tabLst/>
                <a:defRPr/>
              </a:pP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‘</a:t>
              </a:r>
              <a:r>
                <a:rPr lang="en-US" altLang="ko-KR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24</a:t>
              </a: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년 정부 창업 지원</a:t>
              </a:r>
              <a:endParaRPr lang="en-US" altLang="ko-KR" dirty="0">
                <a:solidFill>
                  <a:srgbClr val="434343"/>
                </a:solidFill>
                <a:latin typeface="+mj-lt"/>
                <a:ea typeface="D2Coding" panose="020B0609020101020101" pitchFamily="49" charset="-127"/>
                <a:cs typeface="Roboto"/>
                <a:sym typeface="Roboto"/>
              </a:endParaRPr>
            </a:p>
            <a:p>
              <a:pPr marR="0" algn="ctr" fontAlgn="auto">
                <a:lnSpc>
                  <a:spcPct val="100000"/>
                </a:lnSpc>
                <a:buClr>
                  <a:schemeClr val="dk1"/>
                </a:buClr>
                <a:buSzPts val="1100"/>
                <a:tabLst/>
                <a:defRPr/>
              </a:pPr>
              <a:r>
                <a:rPr lang="ko-KR" altLang="en-US" dirty="0">
                  <a:solidFill>
                    <a:srgbClr val="434343"/>
                  </a:solidFill>
                  <a:latin typeface="+mj-lt"/>
                  <a:ea typeface="D2Coding" panose="020B0609020101020101" pitchFamily="49" charset="-127"/>
                  <a:cs typeface="Roboto"/>
                  <a:sym typeface="Roboto"/>
                </a:rPr>
                <a:t>사업 예산 증가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lang="en-US" altLang="ko-KR" sz="1000" dirty="0">
                  <a:solidFill>
                    <a:prstClr val="white">
                      <a:lumMod val="65000"/>
                    </a:prstClr>
                  </a:solidFill>
                  <a:latin typeface="-apple-system"/>
                  <a:ea typeface="D2Coding"/>
                </a:rPr>
                <a:t>-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정부</a:t>
              </a: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24 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정책뉴스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2024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년 중앙부처 및 지자체창업지원사업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통합공고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  <a:sym typeface="Roboto"/>
              </a:endParaRPr>
            </a:p>
          </p:txBody>
        </p:sp>
        <p:sp>
          <p:nvSpPr>
            <p:cNvPr id="32" name="Google Shape;606;p25">
              <a:extLst>
                <a:ext uri="{FF2B5EF4-FFF2-40B4-BE49-F238E27FC236}">
                  <a16:creationId xmlns:a16="http://schemas.microsoft.com/office/drawing/2014/main" id="{456EFEE3-8898-8443-76F2-5555093BE2E2}"/>
                </a:ext>
              </a:extLst>
            </p:cNvPr>
            <p:cNvSpPr/>
            <p:nvPr/>
          </p:nvSpPr>
          <p:spPr>
            <a:xfrm rot="5400000">
              <a:off x="6557259" y="3428973"/>
              <a:ext cx="1161000" cy="1167604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607;p25">
              <a:extLst>
                <a:ext uri="{FF2B5EF4-FFF2-40B4-BE49-F238E27FC236}">
                  <a16:creationId xmlns:a16="http://schemas.microsoft.com/office/drawing/2014/main" id="{33E41D26-918E-6450-075D-A727B47C5768}"/>
                </a:ext>
              </a:extLst>
            </p:cNvPr>
            <p:cNvSpPr txBox="1"/>
            <p:nvPr/>
          </p:nvSpPr>
          <p:spPr>
            <a:xfrm rot="-2700000">
              <a:off x="6706397" y="3991914"/>
              <a:ext cx="1132361" cy="303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rgbClr val="FFFFFF"/>
                  </a:solidFill>
                  <a:ea typeface="Fira Sans Extra Condensed Medium"/>
                  <a:cs typeface="Fira Sans Extra Condensed Medium"/>
                  <a:sym typeface="Fira Sans Extra Condensed Medium"/>
                </a:rPr>
                <a:t>Opportunities</a:t>
              </a:r>
              <a:endParaRPr sz="1500" dirty="0">
                <a:solidFill>
                  <a:srgbClr val="FFFFFF"/>
                </a:solidFill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4" name="Google Shape;608;p25">
            <a:extLst>
              <a:ext uri="{FF2B5EF4-FFF2-40B4-BE49-F238E27FC236}">
                <a16:creationId xmlns:a16="http://schemas.microsoft.com/office/drawing/2014/main" id="{EA03FC79-0755-F57C-AF65-D4DE51F9E734}"/>
              </a:ext>
            </a:extLst>
          </p:cNvPr>
          <p:cNvGrpSpPr/>
          <p:nvPr/>
        </p:nvGrpSpPr>
        <p:grpSpPr>
          <a:xfrm>
            <a:off x="1501215" y="3990639"/>
            <a:ext cx="4184900" cy="2473015"/>
            <a:chOff x="1360846" y="2966592"/>
            <a:chExt cx="2851479" cy="1685046"/>
          </a:xfrm>
        </p:grpSpPr>
        <p:sp>
          <p:nvSpPr>
            <p:cNvPr id="35" name="Google Shape;609;p25">
              <a:extLst>
                <a:ext uri="{FF2B5EF4-FFF2-40B4-BE49-F238E27FC236}">
                  <a16:creationId xmlns:a16="http://schemas.microsoft.com/office/drawing/2014/main" id="{5E10AFAD-5C32-42F2-42C3-4F1919074816}"/>
                </a:ext>
              </a:extLst>
            </p:cNvPr>
            <p:cNvSpPr/>
            <p:nvPr/>
          </p:nvSpPr>
          <p:spPr>
            <a:xfrm rot="10800000">
              <a:off x="1418667" y="3432273"/>
              <a:ext cx="1150533" cy="116083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9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10;p25">
              <a:extLst>
                <a:ext uri="{FF2B5EF4-FFF2-40B4-BE49-F238E27FC236}">
                  <a16:creationId xmlns:a16="http://schemas.microsoft.com/office/drawing/2014/main" id="{6F1B3924-0069-7570-D964-745AB45F6901}"/>
                </a:ext>
              </a:extLst>
            </p:cNvPr>
            <p:cNvSpPr/>
            <p:nvPr/>
          </p:nvSpPr>
          <p:spPr>
            <a:xfrm>
              <a:off x="1535514" y="2966592"/>
              <a:ext cx="2676811" cy="1499664"/>
            </a:xfrm>
            <a:custGeom>
              <a:avLst/>
              <a:gdLst/>
              <a:ahLst/>
              <a:cxnLst/>
              <a:rect l="l" t="t" r="r" b="b"/>
              <a:pathLst>
                <a:path w="102668" h="57519" extrusionOk="0">
                  <a:moveTo>
                    <a:pt x="2596" y="0"/>
                  </a:moveTo>
                  <a:cubicBezTo>
                    <a:pt x="1167" y="0"/>
                    <a:pt x="0" y="1167"/>
                    <a:pt x="0" y="2596"/>
                  </a:cubicBezTo>
                  <a:lnTo>
                    <a:pt x="0" y="54923"/>
                  </a:lnTo>
                  <a:cubicBezTo>
                    <a:pt x="0" y="56352"/>
                    <a:pt x="1167" y="57519"/>
                    <a:pt x="2596" y="57519"/>
                  </a:cubicBezTo>
                  <a:lnTo>
                    <a:pt x="100072" y="57519"/>
                  </a:lnTo>
                  <a:cubicBezTo>
                    <a:pt x="101501" y="57519"/>
                    <a:pt x="102668" y="56352"/>
                    <a:pt x="102668" y="54923"/>
                  </a:cubicBezTo>
                  <a:lnTo>
                    <a:pt x="102668" y="2596"/>
                  </a:lnTo>
                  <a:cubicBezTo>
                    <a:pt x="102668" y="1167"/>
                    <a:pt x="101501" y="0"/>
                    <a:pt x="1000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548625" tIns="91425" rIns="548625" bIns="91425" anchor="ctr" anchorCtr="0">
              <a:noAutofit/>
            </a:bodyPr>
            <a:lstStyle/>
            <a:p>
              <a:pPr algn="ctr"/>
              <a:r>
                <a:rPr lang="ko-KR" altLang="en-US" sz="1800" dirty="0">
                  <a:latin typeface="+mn-ea"/>
                </a:rPr>
                <a:t>이미 많이 존재하는</a:t>
              </a:r>
              <a:endParaRPr lang="en-US" altLang="ko-KR" sz="1800" dirty="0">
                <a:latin typeface="+mn-ea"/>
              </a:endParaRPr>
            </a:p>
            <a:p>
              <a:pPr algn="ctr"/>
              <a:r>
                <a:rPr lang="ko-KR" altLang="en-US" sz="1800" dirty="0">
                  <a:latin typeface="+mn-ea"/>
                </a:rPr>
                <a:t>유사 앱</a:t>
              </a:r>
              <a:r>
                <a:rPr lang="en-US" altLang="ko-KR" sz="1800" dirty="0">
                  <a:latin typeface="+mn-ea"/>
                </a:rPr>
                <a:t>, </a:t>
              </a:r>
              <a:r>
                <a:rPr lang="ko-KR" altLang="en-US" sz="1800" dirty="0">
                  <a:latin typeface="+mn-ea"/>
                </a:rPr>
                <a:t>사이트</a:t>
              </a:r>
              <a:endParaRPr lang="en-US" altLang="ko-KR" sz="1800" dirty="0">
                <a:latin typeface="+mn-ea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prstClr val="black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-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-apple-system"/>
                  <a:ea typeface="D2Coding"/>
                  <a:cs typeface="+mn-cs"/>
                </a:rPr>
                <a:t>유사 컨텐츠 인터넷 조사 결과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-apple-system"/>
                <a:ea typeface="D2Coding"/>
                <a:cs typeface="+mn-cs"/>
              </a:endParaRPr>
            </a:p>
          </p:txBody>
        </p:sp>
        <p:sp>
          <p:nvSpPr>
            <p:cNvPr id="37" name="Google Shape;611;p25">
              <a:extLst>
                <a:ext uri="{FF2B5EF4-FFF2-40B4-BE49-F238E27FC236}">
                  <a16:creationId xmlns:a16="http://schemas.microsoft.com/office/drawing/2014/main" id="{8B0CE072-20D3-1A21-3D2C-990C51164F07}"/>
                </a:ext>
              </a:extLst>
            </p:cNvPr>
            <p:cNvSpPr/>
            <p:nvPr/>
          </p:nvSpPr>
          <p:spPr>
            <a:xfrm rot="10800000">
              <a:off x="1418667" y="3435954"/>
              <a:ext cx="1150533" cy="1157153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12;p25">
              <a:extLst>
                <a:ext uri="{FF2B5EF4-FFF2-40B4-BE49-F238E27FC236}">
                  <a16:creationId xmlns:a16="http://schemas.microsoft.com/office/drawing/2014/main" id="{182E0825-CBE2-AC39-780F-6FCEBABC4299}"/>
                </a:ext>
              </a:extLst>
            </p:cNvPr>
            <p:cNvSpPr txBox="1"/>
            <p:nvPr/>
          </p:nvSpPr>
          <p:spPr>
            <a:xfrm rot="2700000">
              <a:off x="1303007" y="3997774"/>
              <a:ext cx="1122178" cy="3012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rgbClr val="FFFFFF"/>
                  </a:solidFill>
                  <a:ea typeface="Fira Sans Extra Condensed Medium"/>
                  <a:cs typeface="Fira Sans Extra Condensed Medium"/>
                  <a:sym typeface="Fira Sans Extra Condensed Medium"/>
                </a:rPr>
                <a:t>Threats</a:t>
              </a:r>
              <a:endParaRPr sz="1500" dirty="0">
                <a:solidFill>
                  <a:srgbClr val="FFFFFF"/>
                </a:solidFill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9" name="Google Shape;613;p25">
            <a:extLst>
              <a:ext uri="{FF2B5EF4-FFF2-40B4-BE49-F238E27FC236}">
                <a16:creationId xmlns:a16="http://schemas.microsoft.com/office/drawing/2014/main" id="{01C1F260-BA38-066B-E1B8-A8E712D80E88}"/>
              </a:ext>
            </a:extLst>
          </p:cNvPr>
          <p:cNvGrpSpPr/>
          <p:nvPr/>
        </p:nvGrpSpPr>
        <p:grpSpPr>
          <a:xfrm>
            <a:off x="4949874" y="2704047"/>
            <a:ext cx="2091612" cy="2089323"/>
            <a:chOff x="3853147" y="2179376"/>
            <a:chExt cx="1425168" cy="1423609"/>
          </a:xfrm>
        </p:grpSpPr>
        <p:sp>
          <p:nvSpPr>
            <p:cNvPr id="40" name="Google Shape;614;p25">
              <a:extLst>
                <a:ext uri="{FF2B5EF4-FFF2-40B4-BE49-F238E27FC236}">
                  <a16:creationId xmlns:a16="http://schemas.microsoft.com/office/drawing/2014/main" id="{F016CEBA-B113-EE82-E0A1-AD346A5D4D27}"/>
                </a:ext>
              </a:extLst>
            </p:cNvPr>
            <p:cNvSpPr/>
            <p:nvPr/>
          </p:nvSpPr>
          <p:spPr>
            <a:xfrm>
              <a:off x="3949375" y="2255139"/>
              <a:ext cx="1254765" cy="1254739"/>
            </a:xfrm>
            <a:custGeom>
              <a:avLst/>
              <a:gdLst/>
              <a:ahLst/>
              <a:cxnLst/>
              <a:rect l="l" t="t" r="r" b="b"/>
              <a:pathLst>
                <a:path w="48126" h="48125" extrusionOk="0">
                  <a:moveTo>
                    <a:pt x="24063" y="0"/>
                  </a:moveTo>
                  <a:cubicBezTo>
                    <a:pt x="10776" y="0"/>
                    <a:pt x="1" y="10775"/>
                    <a:pt x="1" y="24062"/>
                  </a:cubicBezTo>
                  <a:cubicBezTo>
                    <a:pt x="1" y="37350"/>
                    <a:pt x="10776" y="48125"/>
                    <a:pt x="24063" y="48125"/>
                  </a:cubicBezTo>
                  <a:cubicBezTo>
                    <a:pt x="37351" y="48125"/>
                    <a:pt x="48126" y="37350"/>
                    <a:pt x="48126" y="24062"/>
                  </a:cubicBezTo>
                  <a:cubicBezTo>
                    <a:pt x="48126" y="10775"/>
                    <a:pt x="37351" y="0"/>
                    <a:pt x="240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15;p25">
              <a:extLst>
                <a:ext uri="{FF2B5EF4-FFF2-40B4-BE49-F238E27FC236}">
                  <a16:creationId xmlns:a16="http://schemas.microsoft.com/office/drawing/2014/main" id="{15C35FC1-9F6A-87C5-E0E3-F2CD680D660A}"/>
                </a:ext>
              </a:extLst>
            </p:cNvPr>
            <p:cNvSpPr/>
            <p:nvPr/>
          </p:nvSpPr>
          <p:spPr>
            <a:xfrm>
              <a:off x="4492279" y="2705517"/>
              <a:ext cx="785408" cy="897468"/>
            </a:xfrm>
            <a:custGeom>
              <a:avLst/>
              <a:gdLst/>
              <a:ahLst/>
              <a:cxnLst/>
              <a:rect l="l" t="t" r="r" b="b"/>
              <a:pathLst>
                <a:path w="30124" h="34422" extrusionOk="0">
                  <a:moveTo>
                    <a:pt x="28790" y="1"/>
                  </a:moveTo>
                  <a:cubicBezTo>
                    <a:pt x="26778" y="822"/>
                    <a:pt x="25361" y="1477"/>
                    <a:pt x="23278" y="2061"/>
                  </a:cubicBezTo>
                  <a:cubicBezTo>
                    <a:pt x="23682" y="3680"/>
                    <a:pt x="23659" y="5347"/>
                    <a:pt x="23659" y="7085"/>
                  </a:cubicBezTo>
                  <a:cubicBezTo>
                    <a:pt x="23659" y="18563"/>
                    <a:pt x="14550" y="27933"/>
                    <a:pt x="3073" y="27933"/>
                  </a:cubicBezTo>
                  <a:cubicBezTo>
                    <a:pt x="2930" y="27933"/>
                    <a:pt x="2787" y="27933"/>
                    <a:pt x="2644" y="27921"/>
                  </a:cubicBezTo>
                  <a:cubicBezTo>
                    <a:pt x="1834" y="29028"/>
                    <a:pt x="1180" y="29636"/>
                    <a:pt x="1" y="30814"/>
                  </a:cubicBezTo>
                  <a:cubicBezTo>
                    <a:pt x="989" y="31993"/>
                    <a:pt x="2561" y="33481"/>
                    <a:pt x="3251" y="34422"/>
                  </a:cubicBezTo>
                  <a:cubicBezTo>
                    <a:pt x="18229" y="34315"/>
                    <a:pt x="30124" y="22230"/>
                    <a:pt x="30124" y="7228"/>
                  </a:cubicBezTo>
                  <a:cubicBezTo>
                    <a:pt x="30124" y="4728"/>
                    <a:pt x="29421" y="2311"/>
                    <a:pt x="28790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16;p25">
              <a:extLst>
                <a:ext uri="{FF2B5EF4-FFF2-40B4-BE49-F238E27FC236}">
                  <a16:creationId xmlns:a16="http://schemas.microsoft.com/office/drawing/2014/main" id="{C46F55D9-C5CC-CD8D-F96E-4EB9952C5582}"/>
                </a:ext>
              </a:extLst>
            </p:cNvPr>
            <p:cNvSpPr/>
            <p:nvPr/>
          </p:nvSpPr>
          <p:spPr>
            <a:xfrm>
              <a:off x="4451009" y="2179376"/>
              <a:ext cx="827306" cy="786659"/>
            </a:xfrm>
            <a:custGeom>
              <a:avLst/>
              <a:gdLst/>
              <a:ahLst/>
              <a:cxnLst/>
              <a:rect l="l" t="t" r="r" b="b"/>
              <a:pathLst>
                <a:path w="31731" h="30172" extrusionOk="0">
                  <a:moveTo>
                    <a:pt x="4418" y="1"/>
                  </a:moveTo>
                  <a:cubicBezTo>
                    <a:pt x="3191" y="1"/>
                    <a:pt x="1965" y="84"/>
                    <a:pt x="774" y="239"/>
                  </a:cubicBezTo>
                  <a:cubicBezTo>
                    <a:pt x="453" y="2477"/>
                    <a:pt x="227" y="4716"/>
                    <a:pt x="0" y="6966"/>
                  </a:cubicBezTo>
                  <a:cubicBezTo>
                    <a:pt x="1429" y="6656"/>
                    <a:pt x="2905" y="6478"/>
                    <a:pt x="4418" y="6478"/>
                  </a:cubicBezTo>
                  <a:cubicBezTo>
                    <a:pt x="15907" y="6478"/>
                    <a:pt x="25242" y="15824"/>
                    <a:pt x="25242" y="27302"/>
                  </a:cubicBezTo>
                  <a:cubicBezTo>
                    <a:pt x="25242" y="27421"/>
                    <a:pt x="25230" y="27540"/>
                    <a:pt x="25230" y="27671"/>
                  </a:cubicBezTo>
                  <a:cubicBezTo>
                    <a:pt x="25849" y="28183"/>
                    <a:pt x="26563" y="28766"/>
                    <a:pt x="28563" y="30171"/>
                  </a:cubicBezTo>
                  <a:cubicBezTo>
                    <a:pt x="29992" y="28945"/>
                    <a:pt x="31016" y="28028"/>
                    <a:pt x="31731" y="27266"/>
                  </a:cubicBezTo>
                  <a:cubicBezTo>
                    <a:pt x="31707" y="12229"/>
                    <a:pt x="19467" y="1"/>
                    <a:pt x="4418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17;p25">
              <a:extLst>
                <a:ext uri="{FF2B5EF4-FFF2-40B4-BE49-F238E27FC236}">
                  <a16:creationId xmlns:a16="http://schemas.microsoft.com/office/drawing/2014/main" id="{BCD541C6-FD6E-9A3B-5A9E-2EE64EAEB888}"/>
                </a:ext>
              </a:extLst>
            </p:cNvPr>
            <p:cNvSpPr/>
            <p:nvPr/>
          </p:nvSpPr>
          <p:spPr>
            <a:xfrm>
              <a:off x="3853460" y="2179376"/>
              <a:ext cx="790701" cy="910191"/>
            </a:xfrm>
            <a:custGeom>
              <a:avLst/>
              <a:gdLst/>
              <a:ahLst/>
              <a:cxnLst/>
              <a:rect l="l" t="t" r="r" b="b"/>
              <a:pathLst>
                <a:path w="30327" h="34910" extrusionOk="0">
                  <a:moveTo>
                    <a:pt x="27528" y="1"/>
                  </a:moveTo>
                  <a:cubicBezTo>
                    <a:pt x="12467" y="1"/>
                    <a:pt x="1" y="12288"/>
                    <a:pt x="1" y="27349"/>
                  </a:cubicBezTo>
                  <a:cubicBezTo>
                    <a:pt x="1" y="30005"/>
                    <a:pt x="489" y="32481"/>
                    <a:pt x="1203" y="34910"/>
                  </a:cubicBezTo>
                  <a:cubicBezTo>
                    <a:pt x="3251" y="34207"/>
                    <a:pt x="5097" y="33696"/>
                    <a:pt x="7168" y="33088"/>
                  </a:cubicBezTo>
                  <a:cubicBezTo>
                    <a:pt x="6645" y="31255"/>
                    <a:pt x="6525" y="29302"/>
                    <a:pt x="6525" y="27302"/>
                  </a:cubicBezTo>
                  <a:cubicBezTo>
                    <a:pt x="6525" y="15967"/>
                    <a:pt x="15812" y="6728"/>
                    <a:pt x="27088" y="6490"/>
                  </a:cubicBezTo>
                  <a:cubicBezTo>
                    <a:pt x="27611" y="5930"/>
                    <a:pt x="28969" y="4871"/>
                    <a:pt x="30326" y="3513"/>
                  </a:cubicBezTo>
                  <a:cubicBezTo>
                    <a:pt x="29064" y="1787"/>
                    <a:pt x="28064" y="703"/>
                    <a:pt x="27683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18;p25">
              <a:extLst>
                <a:ext uri="{FF2B5EF4-FFF2-40B4-BE49-F238E27FC236}">
                  <a16:creationId xmlns:a16="http://schemas.microsoft.com/office/drawing/2014/main" id="{1B7C22F1-26F8-8796-57DA-898C7EA06BF9}"/>
                </a:ext>
              </a:extLst>
            </p:cNvPr>
            <p:cNvSpPr/>
            <p:nvPr/>
          </p:nvSpPr>
          <p:spPr>
            <a:xfrm>
              <a:off x="3853147" y="2799894"/>
              <a:ext cx="865190" cy="803085"/>
            </a:xfrm>
            <a:custGeom>
              <a:avLst/>
              <a:gdLst/>
              <a:ahLst/>
              <a:cxnLst/>
              <a:rect l="l" t="t" r="r" b="b"/>
              <a:pathLst>
                <a:path w="33184" h="30802" extrusionOk="0">
                  <a:moveTo>
                    <a:pt x="3478" y="0"/>
                  </a:moveTo>
                  <a:cubicBezTo>
                    <a:pt x="1870" y="1560"/>
                    <a:pt x="1323" y="2036"/>
                    <a:pt x="1" y="3453"/>
                  </a:cubicBezTo>
                  <a:cubicBezTo>
                    <a:pt x="263" y="19312"/>
                    <a:pt x="13229" y="30802"/>
                    <a:pt x="27350" y="30802"/>
                  </a:cubicBezTo>
                  <a:cubicBezTo>
                    <a:pt x="29350" y="30802"/>
                    <a:pt x="31302" y="30588"/>
                    <a:pt x="33184" y="30183"/>
                  </a:cubicBezTo>
                  <a:cubicBezTo>
                    <a:pt x="31981" y="28218"/>
                    <a:pt x="30719" y="26385"/>
                    <a:pt x="29862" y="24265"/>
                  </a:cubicBezTo>
                  <a:cubicBezTo>
                    <a:pt x="29392" y="24320"/>
                    <a:pt x="28919" y="24331"/>
                    <a:pt x="28440" y="24331"/>
                  </a:cubicBezTo>
                  <a:cubicBezTo>
                    <a:pt x="28080" y="24331"/>
                    <a:pt x="27717" y="24325"/>
                    <a:pt x="27350" y="24325"/>
                  </a:cubicBezTo>
                  <a:cubicBezTo>
                    <a:pt x="15872" y="24325"/>
                    <a:pt x="6537" y="14978"/>
                    <a:pt x="6537" y="3501"/>
                  </a:cubicBezTo>
                  <a:cubicBezTo>
                    <a:pt x="6537" y="3394"/>
                    <a:pt x="6537" y="3287"/>
                    <a:pt x="6549" y="3179"/>
                  </a:cubicBezTo>
                  <a:cubicBezTo>
                    <a:pt x="5728" y="2370"/>
                    <a:pt x="4216" y="870"/>
                    <a:pt x="3478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19;p25">
              <a:extLst>
                <a:ext uri="{FF2B5EF4-FFF2-40B4-BE49-F238E27FC236}">
                  <a16:creationId xmlns:a16="http://schemas.microsoft.com/office/drawing/2014/main" id="{88BBA6F5-6352-ADEF-F53C-DE25BB3218B0}"/>
                </a:ext>
              </a:extLst>
            </p:cNvPr>
            <p:cNvSpPr/>
            <p:nvPr/>
          </p:nvSpPr>
          <p:spPr>
            <a:xfrm>
              <a:off x="4483285" y="3411078"/>
              <a:ext cx="294619" cy="191868"/>
            </a:xfrm>
            <a:custGeom>
              <a:avLst/>
              <a:gdLst/>
              <a:ahLst/>
              <a:cxnLst/>
              <a:rect l="l" t="t" r="r" b="b"/>
              <a:pathLst>
                <a:path w="11300" h="7359" extrusionOk="0">
                  <a:moveTo>
                    <a:pt x="9395" y="1"/>
                  </a:moveTo>
                  <a:cubicBezTo>
                    <a:pt x="7502" y="560"/>
                    <a:pt x="5489" y="870"/>
                    <a:pt x="3418" y="870"/>
                  </a:cubicBezTo>
                  <a:cubicBezTo>
                    <a:pt x="3275" y="870"/>
                    <a:pt x="3132" y="870"/>
                    <a:pt x="2989" y="858"/>
                  </a:cubicBezTo>
                  <a:cubicBezTo>
                    <a:pt x="2060" y="1918"/>
                    <a:pt x="1179" y="2882"/>
                    <a:pt x="1" y="4049"/>
                  </a:cubicBezTo>
                  <a:cubicBezTo>
                    <a:pt x="1060" y="5168"/>
                    <a:pt x="2501" y="6371"/>
                    <a:pt x="3596" y="7359"/>
                  </a:cubicBezTo>
                  <a:cubicBezTo>
                    <a:pt x="6275" y="7335"/>
                    <a:pt x="8859" y="6930"/>
                    <a:pt x="11300" y="6192"/>
                  </a:cubicBezTo>
                  <a:cubicBezTo>
                    <a:pt x="11002" y="5442"/>
                    <a:pt x="10728" y="4668"/>
                    <a:pt x="10478" y="3894"/>
                  </a:cubicBezTo>
                  <a:cubicBezTo>
                    <a:pt x="10073" y="2644"/>
                    <a:pt x="9883" y="1227"/>
                    <a:pt x="9395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621;p25">
            <a:extLst>
              <a:ext uri="{FF2B5EF4-FFF2-40B4-BE49-F238E27FC236}">
                <a16:creationId xmlns:a16="http://schemas.microsoft.com/office/drawing/2014/main" id="{A24FA800-7457-3990-63AD-B3B0C3BD535D}"/>
              </a:ext>
            </a:extLst>
          </p:cNvPr>
          <p:cNvGrpSpPr/>
          <p:nvPr/>
        </p:nvGrpSpPr>
        <p:grpSpPr>
          <a:xfrm>
            <a:off x="5432324" y="3270209"/>
            <a:ext cx="1151737" cy="987438"/>
            <a:chOff x="4165739" y="2553705"/>
            <a:chExt cx="784763" cy="672814"/>
          </a:xfrm>
        </p:grpSpPr>
        <p:sp>
          <p:nvSpPr>
            <p:cNvPr id="47" name="Google Shape;622;p25">
              <a:extLst>
                <a:ext uri="{FF2B5EF4-FFF2-40B4-BE49-F238E27FC236}">
                  <a16:creationId xmlns:a16="http://schemas.microsoft.com/office/drawing/2014/main" id="{4F5BED00-AB69-535D-33C4-F2A95C804534}"/>
                </a:ext>
              </a:extLst>
            </p:cNvPr>
            <p:cNvSpPr/>
            <p:nvPr/>
          </p:nvSpPr>
          <p:spPr>
            <a:xfrm>
              <a:off x="4517125" y="2799685"/>
              <a:ext cx="433377" cy="426833"/>
            </a:xfrm>
            <a:custGeom>
              <a:avLst/>
              <a:gdLst/>
              <a:ahLst/>
              <a:cxnLst/>
              <a:rect l="l" t="t" r="r" b="b"/>
              <a:pathLst>
                <a:path w="16622" h="16371" extrusionOk="0">
                  <a:moveTo>
                    <a:pt x="8347" y="5236"/>
                  </a:moveTo>
                  <a:cubicBezTo>
                    <a:pt x="9399" y="5236"/>
                    <a:pt x="10414" y="5781"/>
                    <a:pt x="10942" y="6747"/>
                  </a:cubicBezTo>
                  <a:cubicBezTo>
                    <a:pt x="11716" y="8164"/>
                    <a:pt x="11168" y="9974"/>
                    <a:pt x="9716" y="10760"/>
                  </a:cubicBezTo>
                  <a:cubicBezTo>
                    <a:pt x="9254" y="11015"/>
                    <a:pt x="8754" y="11136"/>
                    <a:pt x="8261" y="11136"/>
                  </a:cubicBezTo>
                  <a:cubicBezTo>
                    <a:pt x="7215" y="11136"/>
                    <a:pt x="6206" y="10592"/>
                    <a:pt x="5680" y="9629"/>
                  </a:cubicBezTo>
                  <a:cubicBezTo>
                    <a:pt x="4906" y="8212"/>
                    <a:pt x="5453" y="6402"/>
                    <a:pt x="6894" y="5604"/>
                  </a:cubicBezTo>
                  <a:cubicBezTo>
                    <a:pt x="7356" y="5354"/>
                    <a:pt x="7855" y="5236"/>
                    <a:pt x="8347" y="5236"/>
                  </a:cubicBezTo>
                  <a:close/>
                  <a:moveTo>
                    <a:pt x="9717" y="1"/>
                  </a:moveTo>
                  <a:cubicBezTo>
                    <a:pt x="9559" y="1"/>
                    <a:pt x="9417" y="64"/>
                    <a:pt x="9299" y="199"/>
                  </a:cubicBezTo>
                  <a:cubicBezTo>
                    <a:pt x="8894" y="675"/>
                    <a:pt x="8501" y="1163"/>
                    <a:pt x="8109" y="1651"/>
                  </a:cubicBezTo>
                  <a:cubicBezTo>
                    <a:pt x="8013" y="1782"/>
                    <a:pt x="7906" y="1830"/>
                    <a:pt x="7751" y="1866"/>
                  </a:cubicBezTo>
                  <a:cubicBezTo>
                    <a:pt x="7675" y="1883"/>
                    <a:pt x="7603" y="1892"/>
                    <a:pt x="7534" y="1892"/>
                  </a:cubicBezTo>
                  <a:cubicBezTo>
                    <a:pt x="7325" y="1892"/>
                    <a:pt x="7151" y="1810"/>
                    <a:pt x="6989" y="1640"/>
                  </a:cubicBezTo>
                  <a:cubicBezTo>
                    <a:pt x="6906" y="1556"/>
                    <a:pt x="6799" y="1485"/>
                    <a:pt x="6704" y="1413"/>
                  </a:cubicBezTo>
                  <a:cubicBezTo>
                    <a:pt x="6370" y="1163"/>
                    <a:pt x="6025" y="913"/>
                    <a:pt x="5692" y="663"/>
                  </a:cubicBezTo>
                  <a:cubicBezTo>
                    <a:pt x="5572" y="575"/>
                    <a:pt x="5453" y="530"/>
                    <a:pt x="5330" y="530"/>
                  </a:cubicBezTo>
                  <a:cubicBezTo>
                    <a:pt x="5220" y="530"/>
                    <a:pt x="5107" y="566"/>
                    <a:pt x="4989" y="639"/>
                  </a:cubicBezTo>
                  <a:cubicBezTo>
                    <a:pt x="4560" y="890"/>
                    <a:pt x="4132" y="1128"/>
                    <a:pt x="3703" y="1342"/>
                  </a:cubicBezTo>
                  <a:cubicBezTo>
                    <a:pt x="3406" y="1485"/>
                    <a:pt x="3287" y="1699"/>
                    <a:pt x="3310" y="2009"/>
                  </a:cubicBezTo>
                  <a:cubicBezTo>
                    <a:pt x="3358" y="2521"/>
                    <a:pt x="3394" y="3045"/>
                    <a:pt x="3477" y="3545"/>
                  </a:cubicBezTo>
                  <a:cubicBezTo>
                    <a:pt x="3537" y="3878"/>
                    <a:pt x="3489" y="4128"/>
                    <a:pt x="3251" y="4354"/>
                  </a:cubicBezTo>
                  <a:cubicBezTo>
                    <a:pt x="3156" y="4449"/>
                    <a:pt x="3072" y="4509"/>
                    <a:pt x="2929" y="4533"/>
                  </a:cubicBezTo>
                  <a:cubicBezTo>
                    <a:pt x="2310" y="4604"/>
                    <a:pt x="1679" y="4699"/>
                    <a:pt x="1060" y="4795"/>
                  </a:cubicBezTo>
                  <a:cubicBezTo>
                    <a:pt x="762" y="4830"/>
                    <a:pt x="608" y="5009"/>
                    <a:pt x="524" y="5283"/>
                  </a:cubicBezTo>
                  <a:cubicBezTo>
                    <a:pt x="393" y="5747"/>
                    <a:pt x="262" y="6212"/>
                    <a:pt x="108" y="6676"/>
                  </a:cubicBezTo>
                  <a:cubicBezTo>
                    <a:pt x="0" y="6974"/>
                    <a:pt x="60" y="7200"/>
                    <a:pt x="298" y="7390"/>
                  </a:cubicBezTo>
                  <a:cubicBezTo>
                    <a:pt x="703" y="7724"/>
                    <a:pt x="1108" y="8057"/>
                    <a:pt x="1536" y="8355"/>
                  </a:cubicBezTo>
                  <a:cubicBezTo>
                    <a:pt x="1810" y="8545"/>
                    <a:pt x="1941" y="8748"/>
                    <a:pt x="1941" y="9081"/>
                  </a:cubicBezTo>
                  <a:cubicBezTo>
                    <a:pt x="1941" y="9200"/>
                    <a:pt x="1917" y="9295"/>
                    <a:pt x="1846" y="9391"/>
                  </a:cubicBezTo>
                  <a:cubicBezTo>
                    <a:pt x="1584" y="9676"/>
                    <a:pt x="1346" y="9974"/>
                    <a:pt x="1108" y="10284"/>
                  </a:cubicBezTo>
                  <a:cubicBezTo>
                    <a:pt x="929" y="10510"/>
                    <a:pt x="762" y="10760"/>
                    <a:pt x="596" y="10998"/>
                  </a:cubicBezTo>
                  <a:cubicBezTo>
                    <a:pt x="477" y="11176"/>
                    <a:pt x="489" y="11343"/>
                    <a:pt x="596" y="11522"/>
                  </a:cubicBezTo>
                  <a:cubicBezTo>
                    <a:pt x="846" y="11962"/>
                    <a:pt x="1108" y="12391"/>
                    <a:pt x="1310" y="12843"/>
                  </a:cubicBezTo>
                  <a:cubicBezTo>
                    <a:pt x="1446" y="13126"/>
                    <a:pt x="1637" y="13243"/>
                    <a:pt x="1908" y="13243"/>
                  </a:cubicBezTo>
                  <a:cubicBezTo>
                    <a:pt x="1945" y="13243"/>
                    <a:pt x="1984" y="13241"/>
                    <a:pt x="2024" y="13236"/>
                  </a:cubicBezTo>
                  <a:cubicBezTo>
                    <a:pt x="2632" y="13165"/>
                    <a:pt x="3239" y="13093"/>
                    <a:pt x="3846" y="13010"/>
                  </a:cubicBezTo>
                  <a:cubicBezTo>
                    <a:pt x="3886" y="13010"/>
                    <a:pt x="3936" y="12999"/>
                    <a:pt x="3976" y="12999"/>
                  </a:cubicBezTo>
                  <a:cubicBezTo>
                    <a:pt x="3996" y="12999"/>
                    <a:pt x="4013" y="13002"/>
                    <a:pt x="4025" y="13010"/>
                  </a:cubicBezTo>
                  <a:cubicBezTo>
                    <a:pt x="4251" y="13189"/>
                    <a:pt x="4525" y="13308"/>
                    <a:pt x="4537" y="13689"/>
                  </a:cubicBezTo>
                  <a:cubicBezTo>
                    <a:pt x="4572" y="14260"/>
                    <a:pt x="4680" y="14832"/>
                    <a:pt x="4751" y="15403"/>
                  </a:cubicBezTo>
                  <a:cubicBezTo>
                    <a:pt x="4787" y="15701"/>
                    <a:pt x="4953" y="15868"/>
                    <a:pt x="5251" y="15939"/>
                  </a:cubicBezTo>
                  <a:cubicBezTo>
                    <a:pt x="5727" y="16046"/>
                    <a:pt x="6204" y="16189"/>
                    <a:pt x="6680" y="16332"/>
                  </a:cubicBezTo>
                  <a:cubicBezTo>
                    <a:pt x="6760" y="16357"/>
                    <a:pt x="6835" y="16371"/>
                    <a:pt x="6907" y="16371"/>
                  </a:cubicBezTo>
                  <a:cubicBezTo>
                    <a:pt x="7069" y="16371"/>
                    <a:pt x="7211" y="16302"/>
                    <a:pt x="7335" y="16153"/>
                  </a:cubicBezTo>
                  <a:cubicBezTo>
                    <a:pt x="7739" y="15665"/>
                    <a:pt x="8132" y="15165"/>
                    <a:pt x="8537" y="14677"/>
                  </a:cubicBezTo>
                  <a:cubicBezTo>
                    <a:pt x="8585" y="14617"/>
                    <a:pt x="8621" y="14546"/>
                    <a:pt x="8680" y="14534"/>
                  </a:cubicBezTo>
                  <a:cubicBezTo>
                    <a:pt x="8823" y="14517"/>
                    <a:pt x="8966" y="14483"/>
                    <a:pt x="9108" y="14483"/>
                  </a:cubicBezTo>
                  <a:cubicBezTo>
                    <a:pt x="9261" y="14483"/>
                    <a:pt x="9413" y="14523"/>
                    <a:pt x="9561" y="14665"/>
                  </a:cubicBezTo>
                  <a:cubicBezTo>
                    <a:pt x="10002" y="15046"/>
                    <a:pt x="10478" y="15367"/>
                    <a:pt x="10942" y="15713"/>
                  </a:cubicBezTo>
                  <a:cubicBezTo>
                    <a:pt x="11054" y="15793"/>
                    <a:pt x="11169" y="15832"/>
                    <a:pt x="11287" y="15832"/>
                  </a:cubicBezTo>
                  <a:cubicBezTo>
                    <a:pt x="11395" y="15832"/>
                    <a:pt x="11507" y="15799"/>
                    <a:pt x="11621" y="15737"/>
                  </a:cubicBezTo>
                  <a:cubicBezTo>
                    <a:pt x="12050" y="15475"/>
                    <a:pt x="12502" y="15225"/>
                    <a:pt x="12954" y="14998"/>
                  </a:cubicBezTo>
                  <a:cubicBezTo>
                    <a:pt x="13216" y="14867"/>
                    <a:pt x="13335" y="14665"/>
                    <a:pt x="13312" y="14379"/>
                  </a:cubicBezTo>
                  <a:cubicBezTo>
                    <a:pt x="13252" y="13867"/>
                    <a:pt x="13228" y="13343"/>
                    <a:pt x="13145" y="12831"/>
                  </a:cubicBezTo>
                  <a:cubicBezTo>
                    <a:pt x="13085" y="12498"/>
                    <a:pt x="13133" y="12236"/>
                    <a:pt x="13383" y="11998"/>
                  </a:cubicBezTo>
                  <a:cubicBezTo>
                    <a:pt x="13466" y="11915"/>
                    <a:pt x="13538" y="11855"/>
                    <a:pt x="13669" y="11843"/>
                  </a:cubicBezTo>
                  <a:cubicBezTo>
                    <a:pt x="14216" y="11772"/>
                    <a:pt x="14752" y="11700"/>
                    <a:pt x="15300" y="11629"/>
                  </a:cubicBezTo>
                  <a:cubicBezTo>
                    <a:pt x="15467" y="11605"/>
                    <a:pt x="15621" y="11557"/>
                    <a:pt x="15836" y="11510"/>
                  </a:cubicBezTo>
                  <a:cubicBezTo>
                    <a:pt x="15907" y="11403"/>
                    <a:pt x="16014" y="11284"/>
                    <a:pt x="16062" y="11153"/>
                  </a:cubicBezTo>
                  <a:cubicBezTo>
                    <a:pt x="16217" y="10665"/>
                    <a:pt x="16348" y="10176"/>
                    <a:pt x="16514" y="9700"/>
                  </a:cubicBezTo>
                  <a:cubicBezTo>
                    <a:pt x="16622" y="9391"/>
                    <a:pt x="16562" y="9164"/>
                    <a:pt x="16324" y="8974"/>
                  </a:cubicBezTo>
                  <a:cubicBezTo>
                    <a:pt x="15907" y="8652"/>
                    <a:pt x="15514" y="8307"/>
                    <a:pt x="15086" y="8009"/>
                  </a:cubicBezTo>
                  <a:cubicBezTo>
                    <a:pt x="14812" y="7819"/>
                    <a:pt x="14669" y="7617"/>
                    <a:pt x="14681" y="7295"/>
                  </a:cubicBezTo>
                  <a:cubicBezTo>
                    <a:pt x="14681" y="7176"/>
                    <a:pt x="14693" y="7081"/>
                    <a:pt x="14776" y="6985"/>
                  </a:cubicBezTo>
                  <a:cubicBezTo>
                    <a:pt x="15026" y="6688"/>
                    <a:pt x="15276" y="6390"/>
                    <a:pt x="15502" y="6093"/>
                  </a:cubicBezTo>
                  <a:cubicBezTo>
                    <a:pt x="15693" y="5842"/>
                    <a:pt x="15860" y="5592"/>
                    <a:pt x="16038" y="5331"/>
                  </a:cubicBezTo>
                  <a:cubicBezTo>
                    <a:pt x="16133" y="5176"/>
                    <a:pt x="16121" y="5021"/>
                    <a:pt x="16026" y="4854"/>
                  </a:cubicBezTo>
                  <a:cubicBezTo>
                    <a:pt x="15776" y="4402"/>
                    <a:pt x="15514" y="3961"/>
                    <a:pt x="15288" y="3485"/>
                  </a:cubicBezTo>
                  <a:cubicBezTo>
                    <a:pt x="15163" y="3234"/>
                    <a:pt x="14983" y="3121"/>
                    <a:pt x="14739" y="3121"/>
                  </a:cubicBezTo>
                  <a:cubicBezTo>
                    <a:pt x="14705" y="3121"/>
                    <a:pt x="14670" y="3123"/>
                    <a:pt x="14633" y="3128"/>
                  </a:cubicBezTo>
                  <a:cubicBezTo>
                    <a:pt x="14062" y="3187"/>
                    <a:pt x="13490" y="3247"/>
                    <a:pt x="12931" y="3342"/>
                  </a:cubicBezTo>
                  <a:cubicBezTo>
                    <a:pt x="12881" y="3350"/>
                    <a:pt x="12835" y="3353"/>
                    <a:pt x="12790" y="3353"/>
                  </a:cubicBezTo>
                  <a:cubicBezTo>
                    <a:pt x="12623" y="3353"/>
                    <a:pt x="12489" y="3298"/>
                    <a:pt x="12347" y="3175"/>
                  </a:cubicBezTo>
                  <a:cubicBezTo>
                    <a:pt x="12180" y="3045"/>
                    <a:pt x="12097" y="2914"/>
                    <a:pt x="12085" y="2699"/>
                  </a:cubicBezTo>
                  <a:cubicBezTo>
                    <a:pt x="12026" y="2116"/>
                    <a:pt x="11942" y="1521"/>
                    <a:pt x="11859" y="937"/>
                  </a:cubicBezTo>
                  <a:cubicBezTo>
                    <a:pt x="11823" y="651"/>
                    <a:pt x="11669" y="497"/>
                    <a:pt x="11395" y="437"/>
                  </a:cubicBezTo>
                  <a:cubicBezTo>
                    <a:pt x="10895" y="318"/>
                    <a:pt x="10406" y="175"/>
                    <a:pt x="9918" y="32"/>
                  </a:cubicBezTo>
                  <a:cubicBezTo>
                    <a:pt x="9849" y="11"/>
                    <a:pt x="9781" y="1"/>
                    <a:pt x="9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23;p25">
              <a:extLst>
                <a:ext uri="{FF2B5EF4-FFF2-40B4-BE49-F238E27FC236}">
                  <a16:creationId xmlns:a16="http://schemas.microsoft.com/office/drawing/2014/main" id="{C4B19C68-D436-15C5-1AC6-5145BFFF4B79}"/>
                </a:ext>
              </a:extLst>
            </p:cNvPr>
            <p:cNvSpPr/>
            <p:nvPr/>
          </p:nvSpPr>
          <p:spPr>
            <a:xfrm>
              <a:off x="4165739" y="2553705"/>
              <a:ext cx="438044" cy="428215"/>
            </a:xfrm>
            <a:custGeom>
              <a:avLst/>
              <a:gdLst/>
              <a:ahLst/>
              <a:cxnLst/>
              <a:rect l="l" t="t" r="r" b="b"/>
              <a:pathLst>
                <a:path w="16801" h="16424" extrusionOk="0">
                  <a:moveTo>
                    <a:pt x="8415" y="5273"/>
                  </a:moveTo>
                  <a:cubicBezTo>
                    <a:pt x="9805" y="5273"/>
                    <a:pt x="11055" y="6228"/>
                    <a:pt x="11335" y="7610"/>
                  </a:cubicBezTo>
                  <a:cubicBezTo>
                    <a:pt x="11657" y="9193"/>
                    <a:pt x="10609" y="10765"/>
                    <a:pt x="8990" y="11086"/>
                  </a:cubicBezTo>
                  <a:cubicBezTo>
                    <a:pt x="8783" y="11129"/>
                    <a:pt x="8577" y="11149"/>
                    <a:pt x="8374" y="11149"/>
                  </a:cubicBezTo>
                  <a:cubicBezTo>
                    <a:pt x="6987" y="11149"/>
                    <a:pt x="5746" y="10194"/>
                    <a:pt x="5465" y="8812"/>
                  </a:cubicBezTo>
                  <a:cubicBezTo>
                    <a:pt x="5132" y="7229"/>
                    <a:pt x="6192" y="5669"/>
                    <a:pt x="7799" y="5336"/>
                  </a:cubicBezTo>
                  <a:cubicBezTo>
                    <a:pt x="8006" y="5293"/>
                    <a:pt x="8212" y="5273"/>
                    <a:pt x="8415" y="5273"/>
                  </a:cubicBezTo>
                  <a:close/>
                  <a:moveTo>
                    <a:pt x="7625" y="1"/>
                  </a:moveTo>
                  <a:cubicBezTo>
                    <a:pt x="7565" y="1"/>
                    <a:pt x="7500" y="9"/>
                    <a:pt x="7430" y="26"/>
                  </a:cubicBezTo>
                  <a:cubicBezTo>
                    <a:pt x="6966" y="145"/>
                    <a:pt x="6478" y="240"/>
                    <a:pt x="6001" y="323"/>
                  </a:cubicBezTo>
                  <a:cubicBezTo>
                    <a:pt x="5680" y="371"/>
                    <a:pt x="5501" y="538"/>
                    <a:pt x="5442" y="835"/>
                  </a:cubicBezTo>
                  <a:cubicBezTo>
                    <a:pt x="5335" y="1347"/>
                    <a:pt x="5215" y="1847"/>
                    <a:pt x="5144" y="2359"/>
                  </a:cubicBezTo>
                  <a:cubicBezTo>
                    <a:pt x="5096" y="2693"/>
                    <a:pt x="4977" y="2919"/>
                    <a:pt x="4680" y="3074"/>
                  </a:cubicBezTo>
                  <a:cubicBezTo>
                    <a:pt x="4580" y="3123"/>
                    <a:pt x="4498" y="3148"/>
                    <a:pt x="4397" y="3148"/>
                  </a:cubicBezTo>
                  <a:cubicBezTo>
                    <a:pt x="4377" y="3148"/>
                    <a:pt x="4356" y="3147"/>
                    <a:pt x="4334" y="3145"/>
                  </a:cubicBezTo>
                  <a:cubicBezTo>
                    <a:pt x="3715" y="3026"/>
                    <a:pt x="3084" y="2931"/>
                    <a:pt x="2465" y="2835"/>
                  </a:cubicBezTo>
                  <a:cubicBezTo>
                    <a:pt x="2422" y="2829"/>
                    <a:pt x="2381" y="2825"/>
                    <a:pt x="2341" y="2825"/>
                  </a:cubicBezTo>
                  <a:cubicBezTo>
                    <a:pt x="2110" y="2825"/>
                    <a:pt x="1943" y="2943"/>
                    <a:pt x="1810" y="3157"/>
                  </a:cubicBezTo>
                  <a:cubicBezTo>
                    <a:pt x="1548" y="3562"/>
                    <a:pt x="1286" y="3967"/>
                    <a:pt x="1001" y="4359"/>
                  </a:cubicBezTo>
                  <a:cubicBezTo>
                    <a:pt x="810" y="4610"/>
                    <a:pt x="798" y="4848"/>
                    <a:pt x="977" y="5098"/>
                  </a:cubicBezTo>
                  <a:cubicBezTo>
                    <a:pt x="1274" y="5538"/>
                    <a:pt x="1548" y="5979"/>
                    <a:pt x="1870" y="6384"/>
                  </a:cubicBezTo>
                  <a:cubicBezTo>
                    <a:pt x="2072" y="6645"/>
                    <a:pt x="2156" y="6884"/>
                    <a:pt x="2048" y="7193"/>
                  </a:cubicBezTo>
                  <a:cubicBezTo>
                    <a:pt x="2013" y="7312"/>
                    <a:pt x="1965" y="7396"/>
                    <a:pt x="1858" y="7467"/>
                  </a:cubicBezTo>
                  <a:cubicBezTo>
                    <a:pt x="1536" y="7669"/>
                    <a:pt x="1215" y="7884"/>
                    <a:pt x="893" y="8098"/>
                  </a:cubicBezTo>
                  <a:cubicBezTo>
                    <a:pt x="655" y="8265"/>
                    <a:pt x="429" y="8455"/>
                    <a:pt x="203" y="8646"/>
                  </a:cubicBezTo>
                  <a:cubicBezTo>
                    <a:pt x="36" y="8765"/>
                    <a:pt x="1" y="8931"/>
                    <a:pt x="48" y="9146"/>
                  </a:cubicBezTo>
                  <a:cubicBezTo>
                    <a:pt x="155" y="9634"/>
                    <a:pt x="274" y="10122"/>
                    <a:pt x="346" y="10610"/>
                  </a:cubicBezTo>
                  <a:cubicBezTo>
                    <a:pt x="393" y="10967"/>
                    <a:pt x="584" y="11134"/>
                    <a:pt x="905" y="11194"/>
                  </a:cubicBezTo>
                  <a:cubicBezTo>
                    <a:pt x="1513" y="11313"/>
                    <a:pt x="2120" y="11408"/>
                    <a:pt x="2715" y="11515"/>
                  </a:cubicBezTo>
                  <a:cubicBezTo>
                    <a:pt x="2775" y="11527"/>
                    <a:pt x="2858" y="11527"/>
                    <a:pt x="2882" y="11563"/>
                  </a:cubicBezTo>
                  <a:cubicBezTo>
                    <a:pt x="3049" y="11813"/>
                    <a:pt x="3275" y="11991"/>
                    <a:pt x="3179" y="12360"/>
                  </a:cubicBezTo>
                  <a:cubicBezTo>
                    <a:pt x="3037" y="12920"/>
                    <a:pt x="2977" y="13492"/>
                    <a:pt x="2870" y="14063"/>
                  </a:cubicBezTo>
                  <a:cubicBezTo>
                    <a:pt x="2822" y="14361"/>
                    <a:pt x="2929" y="14563"/>
                    <a:pt x="3191" y="14718"/>
                  </a:cubicBezTo>
                  <a:cubicBezTo>
                    <a:pt x="3620" y="14968"/>
                    <a:pt x="4037" y="15254"/>
                    <a:pt x="4442" y="15528"/>
                  </a:cubicBezTo>
                  <a:cubicBezTo>
                    <a:pt x="4561" y="15603"/>
                    <a:pt x="4681" y="15645"/>
                    <a:pt x="4801" y="15645"/>
                  </a:cubicBezTo>
                  <a:cubicBezTo>
                    <a:pt x="4907" y="15645"/>
                    <a:pt x="5014" y="15612"/>
                    <a:pt x="5120" y="15539"/>
                  </a:cubicBezTo>
                  <a:cubicBezTo>
                    <a:pt x="5656" y="15194"/>
                    <a:pt x="6180" y="14837"/>
                    <a:pt x="6716" y="14480"/>
                  </a:cubicBezTo>
                  <a:cubicBezTo>
                    <a:pt x="6759" y="14447"/>
                    <a:pt x="6822" y="14395"/>
                    <a:pt x="6869" y="14395"/>
                  </a:cubicBezTo>
                  <a:cubicBezTo>
                    <a:pt x="6874" y="14395"/>
                    <a:pt x="6878" y="14395"/>
                    <a:pt x="6882" y="14396"/>
                  </a:cubicBezTo>
                  <a:cubicBezTo>
                    <a:pt x="7180" y="14444"/>
                    <a:pt x="7490" y="14432"/>
                    <a:pt x="7704" y="14777"/>
                  </a:cubicBezTo>
                  <a:cubicBezTo>
                    <a:pt x="8002" y="15266"/>
                    <a:pt x="8359" y="15718"/>
                    <a:pt x="8704" y="16182"/>
                  </a:cubicBezTo>
                  <a:cubicBezTo>
                    <a:pt x="8829" y="16343"/>
                    <a:pt x="8974" y="16423"/>
                    <a:pt x="9154" y="16423"/>
                  </a:cubicBezTo>
                  <a:cubicBezTo>
                    <a:pt x="9214" y="16423"/>
                    <a:pt x="9278" y="16415"/>
                    <a:pt x="9347" y="16397"/>
                  </a:cubicBezTo>
                  <a:cubicBezTo>
                    <a:pt x="9835" y="16278"/>
                    <a:pt x="10335" y="16170"/>
                    <a:pt x="10835" y="16087"/>
                  </a:cubicBezTo>
                  <a:cubicBezTo>
                    <a:pt x="11133" y="16039"/>
                    <a:pt x="11300" y="15885"/>
                    <a:pt x="11359" y="15599"/>
                  </a:cubicBezTo>
                  <a:cubicBezTo>
                    <a:pt x="11466" y="15087"/>
                    <a:pt x="11585" y="14587"/>
                    <a:pt x="11645" y="14075"/>
                  </a:cubicBezTo>
                  <a:cubicBezTo>
                    <a:pt x="11692" y="13730"/>
                    <a:pt x="11823" y="13492"/>
                    <a:pt x="12133" y="13349"/>
                  </a:cubicBezTo>
                  <a:cubicBezTo>
                    <a:pt x="12217" y="13302"/>
                    <a:pt x="12287" y="13270"/>
                    <a:pt x="12371" y="13270"/>
                  </a:cubicBezTo>
                  <a:cubicBezTo>
                    <a:pt x="12393" y="13270"/>
                    <a:pt x="12417" y="13272"/>
                    <a:pt x="12443" y="13277"/>
                  </a:cubicBezTo>
                  <a:cubicBezTo>
                    <a:pt x="12990" y="13384"/>
                    <a:pt x="13526" y="13468"/>
                    <a:pt x="14062" y="13563"/>
                  </a:cubicBezTo>
                  <a:cubicBezTo>
                    <a:pt x="14228" y="13587"/>
                    <a:pt x="14395" y="13587"/>
                    <a:pt x="14621" y="13611"/>
                  </a:cubicBezTo>
                  <a:cubicBezTo>
                    <a:pt x="14717" y="13527"/>
                    <a:pt x="14848" y="13444"/>
                    <a:pt x="14943" y="13325"/>
                  </a:cubicBezTo>
                  <a:cubicBezTo>
                    <a:pt x="15229" y="12908"/>
                    <a:pt x="15491" y="12480"/>
                    <a:pt x="15800" y="12063"/>
                  </a:cubicBezTo>
                  <a:cubicBezTo>
                    <a:pt x="15991" y="11813"/>
                    <a:pt x="15991" y="11575"/>
                    <a:pt x="15824" y="11325"/>
                  </a:cubicBezTo>
                  <a:cubicBezTo>
                    <a:pt x="15526" y="10884"/>
                    <a:pt x="15252" y="10444"/>
                    <a:pt x="14919" y="10039"/>
                  </a:cubicBezTo>
                  <a:cubicBezTo>
                    <a:pt x="14717" y="9777"/>
                    <a:pt x="14645" y="9539"/>
                    <a:pt x="14752" y="9229"/>
                  </a:cubicBezTo>
                  <a:cubicBezTo>
                    <a:pt x="14788" y="9110"/>
                    <a:pt x="14824" y="9027"/>
                    <a:pt x="14931" y="8955"/>
                  </a:cubicBezTo>
                  <a:cubicBezTo>
                    <a:pt x="15252" y="8753"/>
                    <a:pt x="15586" y="8550"/>
                    <a:pt x="15895" y="8324"/>
                  </a:cubicBezTo>
                  <a:cubicBezTo>
                    <a:pt x="16145" y="8146"/>
                    <a:pt x="16384" y="7955"/>
                    <a:pt x="16622" y="7753"/>
                  </a:cubicBezTo>
                  <a:cubicBezTo>
                    <a:pt x="16765" y="7634"/>
                    <a:pt x="16800" y="7479"/>
                    <a:pt x="16753" y="7300"/>
                  </a:cubicBezTo>
                  <a:cubicBezTo>
                    <a:pt x="16645" y="6788"/>
                    <a:pt x="16526" y="6288"/>
                    <a:pt x="16443" y="5776"/>
                  </a:cubicBezTo>
                  <a:cubicBezTo>
                    <a:pt x="16395" y="5455"/>
                    <a:pt x="16229" y="5288"/>
                    <a:pt x="15931" y="5241"/>
                  </a:cubicBezTo>
                  <a:cubicBezTo>
                    <a:pt x="15371" y="5133"/>
                    <a:pt x="14800" y="5014"/>
                    <a:pt x="14240" y="4943"/>
                  </a:cubicBezTo>
                  <a:cubicBezTo>
                    <a:pt x="14002" y="4907"/>
                    <a:pt x="13847" y="4812"/>
                    <a:pt x="13728" y="4610"/>
                  </a:cubicBezTo>
                  <a:cubicBezTo>
                    <a:pt x="13609" y="4443"/>
                    <a:pt x="13574" y="4288"/>
                    <a:pt x="13609" y="4086"/>
                  </a:cubicBezTo>
                  <a:cubicBezTo>
                    <a:pt x="13728" y="3502"/>
                    <a:pt x="13824" y="2907"/>
                    <a:pt x="13919" y="2324"/>
                  </a:cubicBezTo>
                  <a:cubicBezTo>
                    <a:pt x="13967" y="2050"/>
                    <a:pt x="13871" y="1859"/>
                    <a:pt x="13621" y="1704"/>
                  </a:cubicBezTo>
                  <a:cubicBezTo>
                    <a:pt x="13181" y="1454"/>
                    <a:pt x="12764" y="1169"/>
                    <a:pt x="12335" y="895"/>
                  </a:cubicBezTo>
                  <a:cubicBezTo>
                    <a:pt x="12219" y="817"/>
                    <a:pt x="12103" y="775"/>
                    <a:pt x="11987" y="775"/>
                  </a:cubicBezTo>
                  <a:cubicBezTo>
                    <a:pt x="11889" y="775"/>
                    <a:pt x="11791" y="805"/>
                    <a:pt x="11692" y="871"/>
                  </a:cubicBezTo>
                  <a:cubicBezTo>
                    <a:pt x="11169" y="1204"/>
                    <a:pt x="10645" y="1550"/>
                    <a:pt x="10133" y="1907"/>
                  </a:cubicBezTo>
                  <a:cubicBezTo>
                    <a:pt x="10022" y="1987"/>
                    <a:pt x="9920" y="2017"/>
                    <a:pt x="9790" y="2017"/>
                  </a:cubicBezTo>
                  <a:cubicBezTo>
                    <a:pt x="9766" y="2017"/>
                    <a:pt x="9742" y="2016"/>
                    <a:pt x="9716" y="2014"/>
                  </a:cubicBezTo>
                  <a:cubicBezTo>
                    <a:pt x="9406" y="1990"/>
                    <a:pt x="9192" y="1847"/>
                    <a:pt x="9049" y="1573"/>
                  </a:cubicBezTo>
                  <a:cubicBezTo>
                    <a:pt x="9002" y="1466"/>
                    <a:pt x="8918" y="1371"/>
                    <a:pt x="8847" y="1276"/>
                  </a:cubicBezTo>
                  <a:cubicBezTo>
                    <a:pt x="8609" y="930"/>
                    <a:pt x="8359" y="597"/>
                    <a:pt x="8097" y="252"/>
                  </a:cubicBezTo>
                  <a:cubicBezTo>
                    <a:pt x="7969" y="88"/>
                    <a:pt x="7821" y="1"/>
                    <a:pt x="76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9577155F-7974-D4DE-59C9-915FE617CD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1329956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710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031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SWOT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전략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432C68A-9322-06F7-32AE-BC6B1F761D2B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13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8334A7-7D09-B814-777D-9595689A97A2}"/>
              </a:ext>
            </a:extLst>
          </p:cNvPr>
          <p:cNvSpPr/>
          <p:nvPr/>
        </p:nvSpPr>
        <p:spPr>
          <a:xfrm>
            <a:off x="4601183" y="3083668"/>
            <a:ext cx="2986391" cy="13338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기획서를 바탕으로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+mn-ea"/>
              </a:rPr>
              <a:t>창업 지원금</a:t>
            </a:r>
            <a:r>
              <a:rPr lang="ko-KR" altLang="en-US" sz="1600" dirty="0">
                <a:latin typeface="+mn-ea"/>
              </a:rPr>
              <a:t>을 수령하자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8E5CCC-E888-B646-E205-FBA0E4CB52CA}"/>
              </a:ext>
            </a:extLst>
          </p:cNvPr>
          <p:cNvSpPr/>
          <p:nvPr/>
        </p:nvSpPr>
        <p:spPr>
          <a:xfrm>
            <a:off x="7807525" y="3083668"/>
            <a:ext cx="2986391" cy="13296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능력 있는 </a:t>
            </a:r>
            <a:r>
              <a:rPr lang="ko-KR" altLang="en-US" dirty="0">
                <a:solidFill>
                  <a:srgbClr val="FFFF00"/>
                </a:solidFill>
                <a:latin typeface="+mn-ea"/>
              </a:rPr>
              <a:t>개발자</a:t>
            </a:r>
            <a:r>
              <a:rPr lang="ko-KR" altLang="en-US" sz="1600" dirty="0">
                <a:latin typeface="+mn-ea"/>
              </a:rPr>
              <a:t>를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고용하자</a:t>
            </a:r>
            <a:endParaRPr lang="en-US" altLang="ko-KR" sz="1600" dirty="0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BC4700A-69D7-6288-FF4B-B70471C4F6D4}"/>
              </a:ext>
            </a:extLst>
          </p:cNvPr>
          <p:cNvSpPr/>
          <p:nvPr/>
        </p:nvSpPr>
        <p:spPr>
          <a:xfrm>
            <a:off x="4601183" y="4706049"/>
            <a:ext cx="2986391" cy="136106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+mn-ea"/>
              </a:rPr>
              <a:t>흩어져 있는 이용자</a:t>
            </a:r>
            <a:r>
              <a:rPr lang="ko-KR" altLang="en-US" sz="1600" dirty="0">
                <a:latin typeface="+mn-ea"/>
              </a:rPr>
              <a:t>를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한 곳으로 집중시키자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27E9BFC-A7CF-E171-4B7B-8EA208DE8C96}"/>
              </a:ext>
            </a:extLst>
          </p:cNvPr>
          <p:cNvSpPr/>
          <p:nvPr/>
        </p:nvSpPr>
        <p:spPr>
          <a:xfrm>
            <a:off x="7807525" y="4706049"/>
            <a:ext cx="2986391" cy="136106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기존 방식보다 확연하게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+mn-ea"/>
              </a:rPr>
              <a:t>뛰어난 경험</a:t>
            </a:r>
            <a:r>
              <a:rPr lang="ko-KR" altLang="en-US" sz="1600" dirty="0">
                <a:latin typeface="+mn-ea"/>
              </a:rPr>
              <a:t>을 제공하자</a:t>
            </a:r>
          </a:p>
        </p:txBody>
      </p:sp>
      <p:cxnSp>
        <p:nvCxnSpPr>
          <p:cNvPr id="12" name="直線コネクタ 6">
            <a:extLst>
              <a:ext uri="{FF2B5EF4-FFF2-40B4-BE49-F238E27FC236}">
                <a16:creationId xmlns:a16="http://schemas.microsoft.com/office/drawing/2014/main" id="{B9F7562B-E5B6-A4A7-8D7E-ADEDD37AD226}"/>
              </a:ext>
            </a:extLst>
          </p:cNvPr>
          <p:cNvCxnSpPr>
            <a:cxnSpLocks/>
          </p:cNvCxnSpPr>
          <p:nvPr/>
        </p:nvCxnSpPr>
        <p:spPr>
          <a:xfrm>
            <a:off x="1239316" y="4562730"/>
            <a:ext cx="9735347" cy="0"/>
          </a:xfrm>
          <a:prstGeom prst="line">
            <a:avLst/>
          </a:prstGeom>
          <a:ln w="12700" cmpd="sng">
            <a:solidFill>
              <a:srgbClr val="71DB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3">
            <a:extLst>
              <a:ext uri="{FF2B5EF4-FFF2-40B4-BE49-F238E27FC236}">
                <a16:creationId xmlns:a16="http://schemas.microsoft.com/office/drawing/2014/main" id="{A60B65A6-99A8-AB4E-1578-55D2CBC08D00}"/>
              </a:ext>
            </a:extLst>
          </p:cNvPr>
          <p:cNvCxnSpPr>
            <a:cxnSpLocks/>
          </p:cNvCxnSpPr>
          <p:nvPr/>
        </p:nvCxnSpPr>
        <p:spPr>
          <a:xfrm>
            <a:off x="7707559" y="1277770"/>
            <a:ext cx="1" cy="4948709"/>
          </a:xfrm>
          <a:prstGeom prst="line">
            <a:avLst/>
          </a:prstGeom>
          <a:ln w="12700" cmpd="sng">
            <a:solidFill>
              <a:srgbClr val="00B0F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22">
            <a:extLst>
              <a:ext uri="{FF2B5EF4-FFF2-40B4-BE49-F238E27FC236}">
                <a16:creationId xmlns:a16="http://schemas.microsoft.com/office/drawing/2014/main" id="{01566414-9DB4-9681-3059-85A49C5E9371}"/>
              </a:ext>
            </a:extLst>
          </p:cNvPr>
          <p:cNvSpPr/>
          <p:nvPr/>
        </p:nvSpPr>
        <p:spPr>
          <a:xfrm>
            <a:off x="4495635" y="1277770"/>
            <a:ext cx="6468198" cy="4948707"/>
          </a:xfrm>
          <a:prstGeom prst="rect">
            <a:avLst/>
          </a:prstGeom>
          <a:noFill/>
          <a:ln w="19050" cmpd="sng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9" name="正方形/長方形 23">
            <a:extLst>
              <a:ext uri="{FF2B5EF4-FFF2-40B4-BE49-F238E27FC236}">
                <a16:creationId xmlns:a16="http://schemas.microsoft.com/office/drawing/2014/main" id="{7189D128-5AA7-8EB8-C99B-3D8687A0947B}"/>
              </a:ext>
            </a:extLst>
          </p:cNvPr>
          <p:cNvSpPr/>
          <p:nvPr/>
        </p:nvSpPr>
        <p:spPr>
          <a:xfrm>
            <a:off x="1239315" y="2927338"/>
            <a:ext cx="9724518" cy="3299138"/>
          </a:xfrm>
          <a:prstGeom prst="rect">
            <a:avLst/>
          </a:prstGeom>
          <a:noFill/>
          <a:ln w="19050" cmpd="sng">
            <a:solidFill>
              <a:srgbClr val="71DB2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DB87286-F523-A739-20F2-2983D2505173}"/>
              </a:ext>
            </a:extLst>
          </p:cNvPr>
          <p:cNvSpPr/>
          <p:nvPr/>
        </p:nvSpPr>
        <p:spPr>
          <a:xfrm>
            <a:off x="1217336" y="1285191"/>
            <a:ext cx="3128901" cy="1498829"/>
          </a:xfrm>
          <a:prstGeom prst="rect">
            <a:avLst/>
          </a:prstGeom>
          <a:noFill/>
          <a:ln w="12700">
            <a:solidFill>
              <a:schemeClr val="tx1">
                <a:lumMod val="65000"/>
                <a:lumOff val="35000"/>
                <a:alpha val="98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Noto Sans KR" panose="020B0500000000000000" pitchFamily="34" charset="-127"/>
              </a:rPr>
              <a:t>※ SWOT </a:t>
            </a:r>
            <a:r>
              <a:rPr kumimoji="1"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Noto Sans KR" panose="020B0500000000000000" pitchFamily="34" charset="-127"/>
              </a:rPr>
              <a:t>분석 결과 </a:t>
            </a:r>
            <a:r>
              <a:rPr kumimoji="1"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Noto Sans KR" panose="020B0500000000000000" pitchFamily="34" charset="-127"/>
              </a:rPr>
              <a:t>&amp; </a:t>
            </a:r>
            <a:r>
              <a:rPr kumimoji="1"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Noto Sans KR" panose="020B0500000000000000" pitchFamily="34" charset="-127"/>
              </a:rPr>
              <a:t>전략</a:t>
            </a:r>
            <a:endParaRPr kumimoji="1"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ea typeface="Noto Sans KR" panose="020B0500000000000000" pitchFamily="34" charset="-127"/>
            </a:endParaRPr>
          </a:p>
        </p:txBody>
      </p:sp>
      <p:sp>
        <p:nvSpPr>
          <p:cNvPr id="21" name="正方形/長方形 79">
            <a:extLst>
              <a:ext uri="{FF2B5EF4-FFF2-40B4-BE49-F238E27FC236}">
                <a16:creationId xmlns:a16="http://schemas.microsoft.com/office/drawing/2014/main" id="{69DF968D-C529-F06B-8570-A593771E4133}"/>
              </a:ext>
            </a:extLst>
          </p:cNvPr>
          <p:cNvSpPr/>
          <p:nvPr/>
        </p:nvSpPr>
        <p:spPr>
          <a:xfrm>
            <a:off x="1245216" y="2933481"/>
            <a:ext cx="369332" cy="1649567"/>
          </a:xfrm>
          <a:prstGeom prst="rect">
            <a:avLst/>
          </a:prstGeom>
          <a:solidFill>
            <a:srgbClr val="0BC58B"/>
          </a:solidFill>
        </p:spPr>
        <p:txBody>
          <a:bodyPr vert="eaVert"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기회 </a:t>
            </a:r>
            <a:r>
              <a:rPr lang="en-US" altLang="ja-JP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(Opportunity)</a:t>
            </a:r>
            <a:endParaRPr lang="ja-JP" altLang="en-US" sz="1200" b="1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2" name="正方形/長方形 84">
            <a:extLst>
              <a:ext uri="{FF2B5EF4-FFF2-40B4-BE49-F238E27FC236}">
                <a16:creationId xmlns:a16="http://schemas.microsoft.com/office/drawing/2014/main" id="{B60BF5C6-5B9E-49F9-F1BC-D708FF386697}"/>
              </a:ext>
            </a:extLst>
          </p:cNvPr>
          <p:cNvSpPr/>
          <p:nvPr/>
        </p:nvSpPr>
        <p:spPr>
          <a:xfrm>
            <a:off x="1245216" y="4569819"/>
            <a:ext cx="369332" cy="1649567"/>
          </a:xfrm>
          <a:prstGeom prst="rect">
            <a:avLst/>
          </a:prstGeom>
          <a:solidFill>
            <a:srgbClr val="0070C0"/>
          </a:solidFill>
        </p:spPr>
        <p:txBody>
          <a:bodyPr vert="eaVert"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위협 </a:t>
            </a:r>
            <a:r>
              <a:rPr lang="en-US" altLang="ko-KR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en-US" altLang="ja-JP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Threat)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5ADE174-4643-453C-D247-3E52113A6F13}"/>
              </a:ext>
            </a:extLst>
          </p:cNvPr>
          <p:cNvSpPr/>
          <p:nvPr/>
        </p:nvSpPr>
        <p:spPr>
          <a:xfrm>
            <a:off x="4502410" y="1287380"/>
            <a:ext cx="3201093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vert="horz"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강점 </a:t>
            </a:r>
            <a:r>
              <a:rPr lang="en-US" altLang="ko-KR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en-US" altLang="ja-JP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Strength)</a:t>
            </a:r>
            <a:endParaRPr lang="ja-JP" altLang="en-US" sz="1200" b="1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92D9228-1AD2-E58C-DA99-ADA8F009503D}"/>
              </a:ext>
            </a:extLst>
          </p:cNvPr>
          <p:cNvSpPr/>
          <p:nvPr/>
        </p:nvSpPr>
        <p:spPr>
          <a:xfrm>
            <a:off x="7714333" y="1284241"/>
            <a:ext cx="3238715" cy="276999"/>
          </a:xfrm>
          <a:prstGeom prst="rect">
            <a:avLst/>
          </a:prstGeom>
          <a:solidFill>
            <a:srgbClr val="FFC000"/>
          </a:solidFill>
        </p:spPr>
        <p:txBody>
          <a:bodyPr vert="horz"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약점</a:t>
            </a:r>
            <a:r>
              <a:rPr lang="ja-JP" altLang="en-US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ja-JP" sz="12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(Weakness)</a:t>
            </a:r>
            <a:endParaRPr lang="ko-KR" altLang="en-US" sz="1200" b="1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0" name="사각형: 둥근 모서리 24">
            <a:extLst>
              <a:ext uri="{FF2B5EF4-FFF2-40B4-BE49-F238E27FC236}">
                <a16:creationId xmlns:a16="http://schemas.microsoft.com/office/drawing/2014/main" id="{05A85015-3B04-CDB8-DC18-4B4E958CEA1E}"/>
              </a:ext>
            </a:extLst>
          </p:cNvPr>
          <p:cNvSpPr/>
          <p:nvPr/>
        </p:nvSpPr>
        <p:spPr>
          <a:xfrm>
            <a:off x="4701700" y="2989948"/>
            <a:ext cx="2799796" cy="2163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lang="en-US" altLang="ko-KR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SO </a:t>
            </a:r>
            <a:r>
              <a:rPr lang="ko-KR" altLang="en-US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전략</a:t>
            </a:r>
            <a:endParaRPr lang="ja-JP" altLang="en-US" sz="1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1" name="사각형: 둥근 모서리 26">
            <a:extLst>
              <a:ext uri="{FF2B5EF4-FFF2-40B4-BE49-F238E27FC236}">
                <a16:creationId xmlns:a16="http://schemas.microsoft.com/office/drawing/2014/main" id="{A8A963AE-367F-E3CC-3A84-2B704659520F}"/>
              </a:ext>
            </a:extLst>
          </p:cNvPr>
          <p:cNvSpPr/>
          <p:nvPr/>
        </p:nvSpPr>
        <p:spPr>
          <a:xfrm>
            <a:off x="7913624" y="2989948"/>
            <a:ext cx="2799796" cy="2163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lang="en-US" altLang="ko-KR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WO </a:t>
            </a:r>
            <a:r>
              <a:rPr lang="ko-KR" altLang="en-US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전략</a:t>
            </a:r>
            <a:endParaRPr lang="ja-JP" altLang="en-US" sz="1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2" name="사각형: 둥근 모서리 27">
            <a:extLst>
              <a:ext uri="{FF2B5EF4-FFF2-40B4-BE49-F238E27FC236}">
                <a16:creationId xmlns:a16="http://schemas.microsoft.com/office/drawing/2014/main" id="{85ECF723-16EC-A35F-D663-EBB39F0B45DB}"/>
              </a:ext>
            </a:extLst>
          </p:cNvPr>
          <p:cNvSpPr/>
          <p:nvPr/>
        </p:nvSpPr>
        <p:spPr>
          <a:xfrm>
            <a:off x="7913624" y="4645795"/>
            <a:ext cx="2799796" cy="2163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lang="en-US" altLang="ko-KR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WT </a:t>
            </a:r>
            <a:r>
              <a:rPr lang="ko-KR" altLang="en-US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전략</a:t>
            </a:r>
            <a:endParaRPr lang="ja-JP" altLang="en-US" sz="1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3" name="사각형: 둥근 모서리 28">
            <a:extLst>
              <a:ext uri="{FF2B5EF4-FFF2-40B4-BE49-F238E27FC236}">
                <a16:creationId xmlns:a16="http://schemas.microsoft.com/office/drawing/2014/main" id="{263AD9EF-F485-A154-4065-43BFA941269C}"/>
              </a:ext>
            </a:extLst>
          </p:cNvPr>
          <p:cNvSpPr/>
          <p:nvPr/>
        </p:nvSpPr>
        <p:spPr>
          <a:xfrm>
            <a:off x="4701700" y="4645795"/>
            <a:ext cx="2799796" cy="2163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lang="en-US" altLang="ko-KR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ST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1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전략</a:t>
            </a:r>
            <a:endParaRPr lang="ja-JP" altLang="en-US" sz="1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F2EB9BA-2A37-CFDD-4D5E-D6EED088D05E}"/>
              </a:ext>
            </a:extLst>
          </p:cNvPr>
          <p:cNvSpPr/>
          <p:nvPr/>
        </p:nvSpPr>
        <p:spPr>
          <a:xfrm>
            <a:off x="4601183" y="1663430"/>
            <a:ext cx="2986391" cy="11205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뛰어난 앱 기획 능력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6019730A-6CF1-0FE6-BC87-5E820D267F3C}"/>
              </a:ext>
            </a:extLst>
          </p:cNvPr>
          <p:cNvSpPr/>
          <p:nvPr/>
        </p:nvSpPr>
        <p:spPr>
          <a:xfrm>
            <a:off x="7807525" y="1663430"/>
            <a:ext cx="2986391" cy="11205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부족한 웹</a:t>
            </a:r>
            <a:r>
              <a:rPr lang="en-US" altLang="ko-KR" sz="1600" dirty="0">
                <a:latin typeface="+mn-ea"/>
              </a:rPr>
              <a:t>/</a:t>
            </a:r>
            <a:r>
              <a:rPr lang="ko-KR" altLang="en-US" sz="1600" dirty="0">
                <a:latin typeface="+mn-ea"/>
              </a:rPr>
              <a:t>앱 개발 능력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54CA7DC-AB9C-ED21-B822-12AF91FDF740}"/>
              </a:ext>
            </a:extLst>
          </p:cNvPr>
          <p:cNvSpPr/>
          <p:nvPr/>
        </p:nvSpPr>
        <p:spPr>
          <a:xfrm>
            <a:off x="1722911" y="3083668"/>
            <a:ext cx="2662480" cy="13338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정부의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창업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지원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예산 증가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2BA58CC-F034-067A-831F-919EC16FAE56}"/>
              </a:ext>
            </a:extLst>
          </p:cNvPr>
          <p:cNvSpPr/>
          <p:nvPr/>
        </p:nvSpPr>
        <p:spPr>
          <a:xfrm>
            <a:off x="1722911" y="4706049"/>
            <a:ext cx="2662480" cy="136106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+mn-ea"/>
              </a:rPr>
              <a:t>이미 많이 존재하는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유사 앱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사이트</a:t>
            </a:r>
            <a:endParaRPr lang="en-US" altLang="ko-KR" sz="1600" dirty="0">
              <a:latin typeface="+mn-ea"/>
            </a:endParaRPr>
          </a:p>
        </p:txBody>
      </p:sp>
      <p:graphicFrame>
        <p:nvGraphicFramePr>
          <p:cNvPr id="10" name="다이어그램 9">
            <a:extLst>
              <a:ext uri="{FF2B5EF4-FFF2-40B4-BE49-F238E27FC236}">
                <a16:creationId xmlns:a16="http://schemas.microsoft.com/office/drawing/2014/main" id="{3486E8C6-7FCF-4905-17FC-94B9B49A3A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7875252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5912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21DA6D3-DB43-5F66-8E65-A4CFA969D66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" y="0"/>
            <a:ext cx="1219181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0F9312-9BF0-2D2E-BB8D-3C004757F78E}"/>
              </a:ext>
            </a:extLst>
          </p:cNvPr>
          <p:cNvSpPr txBox="1"/>
          <p:nvPr/>
        </p:nvSpPr>
        <p:spPr>
          <a:xfrm>
            <a:off x="5361664" y="2684544"/>
            <a:ext cx="1468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2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1B1893-558E-68E3-AA02-96680901EC33}"/>
              </a:ext>
            </a:extLst>
          </p:cNvPr>
          <p:cNvSpPr txBox="1"/>
          <p:nvPr/>
        </p:nvSpPr>
        <p:spPr>
          <a:xfrm>
            <a:off x="4609056" y="3465570"/>
            <a:ext cx="297389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ko-KR" altLang="en-US" sz="4000" spc="600" dirty="0">
                <a:solidFill>
                  <a:schemeClr val="bg1"/>
                </a:solidFill>
              </a:rPr>
              <a:t>타겟 설정</a:t>
            </a:r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그래서 누가 이런 앱을 써요</a:t>
            </a:r>
            <a:r>
              <a:rPr lang="en-US" altLang="ko-KR" sz="1500" b="1" dirty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8F229-3029-E8E5-8497-224087B20524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06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타겟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15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1797664521"/>
              </p:ext>
            </p:extLst>
          </p:nvPr>
        </p:nvGraphicFramePr>
        <p:xfrm>
          <a:off x="-203200" y="952965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FF2DB13-2BA5-2A6F-08C4-2DA4CD53CBF9}"/>
              </a:ext>
            </a:extLst>
          </p:cNvPr>
          <p:cNvSpPr txBox="1"/>
          <p:nvPr/>
        </p:nvSpPr>
        <p:spPr>
          <a:xfrm flipH="1">
            <a:off x="60327" y="6279474"/>
            <a:ext cx="44536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게임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IT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부문 팀원 모집 게시글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116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개 조사 결과</a:t>
            </a:r>
            <a:b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링커리어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씽굿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캠퍼스픽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28BD78-0083-7A32-DA0C-33379100CED9}"/>
              </a:ext>
            </a:extLst>
          </p:cNvPr>
          <p:cNvSpPr txBox="1"/>
          <p:nvPr/>
        </p:nvSpPr>
        <p:spPr>
          <a:xfrm>
            <a:off x="6200776" y="2266053"/>
            <a:ext cx="5791200" cy="26407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US" altLang="ko-KR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CORE TARGET : </a:t>
            </a:r>
            <a:r>
              <a:rPr lang="en-US" altLang="ko-KR" sz="4400" b="1" spc="-150" dirty="0">
                <a:solidFill>
                  <a:srgbClr val="F9474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1020</a:t>
            </a:r>
            <a:endParaRPr lang="en-US" altLang="ko-KR" sz="2800" b="1" spc="-150" dirty="0">
              <a:solidFill>
                <a:srgbClr val="F9474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algn="just">
              <a:lnSpc>
                <a:spcPct val="120000"/>
              </a:lnSpc>
            </a:pPr>
            <a:r>
              <a:rPr lang="ko-KR" altLang="en-US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공모전 팀원 모집에</a:t>
            </a:r>
            <a:r>
              <a:rPr lang="en-US" altLang="ko-KR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 </a:t>
            </a:r>
            <a:r>
              <a:rPr lang="ko-KR" altLang="en-US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가장 활발하다</a:t>
            </a:r>
            <a:r>
              <a:rPr lang="en-US" altLang="ko-KR" sz="28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.</a:t>
            </a:r>
          </a:p>
          <a:p>
            <a:pPr lvl="0" algn="just">
              <a:lnSpc>
                <a:spcPct val="120000"/>
              </a:lnSpc>
            </a:pP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기존의 공모전 팀원 모집 사이트에서 참가할 팀원을</a:t>
            </a:r>
            <a:endParaRPr lang="en-US" altLang="ko-KR" sz="1600" i="1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모집하는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게시글의 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73%</a:t>
            </a: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에 달하는 게시글이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10</a:t>
            </a: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 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~ 20</a:t>
            </a: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대에</a:t>
            </a:r>
            <a:endParaRPr lang="en-US" altLang="ko-KR" sz="1600" i="1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의해 쓰인 것으로 나타났다</a:t>
            </a:r>
            <a:r>
              <a:rPr lang="en-US" altLang="ko-KR" sz="16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i="1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aphicFrame>
        <p:nvGraphicFramePr>
          <p:cNvPr id="11" name="다이어그램 10">
            <a:extLst>
              <a:ext uri="{FF2B5EF4-FFF2-40B4-BE49-F238E27FC236}">
                <a16:creationId xmlns:a16="http://schemas.microsoft.com/office/drawing/2014/main" id="{071D19C8-4BE1-4116-F459-132ED4EADC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2211355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28076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타겟 설정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B41BB2C-2CA7-4BB9-7712-29FF96B93606}"/>
              </a:ext>
            </a:extLst>
          </p:cNvPr>
          <p:cNvGrpSpPr/>
          <p:nvPr/>
        </p:nvGrpSpPr>
        <p:grpSpPr>
          <a:xfrm>
            <a:off x="802888" y="1449935"/>
            <a:ext cx="4684294" cy="4684294"/>
            <a:chOff x="866940" y="1449935"/>
            <a:chExt cx="4684294" cy="4684294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2235E9C-C344-32A4-C540-C5B0CCE241AC}"/>
                </a:ext>
              </a:extLst>
            </p:cNvPr>
            <p:cNvSpPr/>
            <p:nvPr/>
          </p:nvSpPr>
          <p:spPr>
            <a:xfrm>
              <a:off x="866940" y="1449935"/>
              <a:ext cx="4684294" cy="4684294"/>
            </a:xfrm>
            <a:prstGeom prst="ellipse">
              <a:avLst/>
            </a:prstGeom>
            <a:solidFill>
              <a:srgbClr val="DBE9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829673B4-A735-BDB5-A5DC-839781DDA47D}"/>
                </a:ext>
              </a:extLst>
            </p:cNvPr>
            <p:cNvSpPr/>
            <p:nvPr/>
          </p:nvSpPr>
          <p:spPr>
            <a:xfrm>
              <a:off x="1537194" y="2385745"/>
              <a:ext cx="3343788" cy="3343786"/>
            </a:xfrm>
            <a:prstGeom prst="ellipse">
              <a:avLst/>
            </a:prstGeom>
            <a:solidFill>
              <a:srgbClr val="B7CF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6424CE3-386D-2979-8E4E-F400C3F7F029}"/>
                </a:ext>
              </a:extLst>
            </p:cNvPr>
            <p:cNvSpPr/>
            <p:nvPr/>
          </p:nvSpPr>
          <p:spPr>
            <a:xfrm>
              <a:off x="2284661" y="3559212"/>
              <a:ext cx="1848853" cy="184885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</p:cNvCxnSpPr>
          <p:nvPr/>
        </p:nvCxnSpPr>
        <p:spPr>
          <a:xfrm>
            <a:off x="4160696" y="2013020"/>
            <a:ext cx="293536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F38473-F636-C4C5-7BE4-77E4B6FFA420}"/>
              </a:ext>
            </a:extLst>
          </p:cNvPr>
          <p:cNvCxnSpPr>
            <a:cxnSpLocks/>
          </p:cNvCxnSpPr>
          <p:nvPr/>
        </p:nvCxnSpPr>
        <p:spPr>
          <a:xfrm>
            <a:off x="4160696" y="4463247"/>
            <a:ext cx="291583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8118329-4BC5-214C-900D-E70EDA7CE694}"/>
              </a:ext>
            </a:extLst>
          </p:cNvPr>
          <p:cNvCxnSpPr>
            <a:cxnSpLocks/>
          </p:cNvCxnSpPr>
          <p:nvPr/>
        </p:nvCxnSpPr>
        <p:spPr>
          <a:xfrm>
            <a:off x="4391534" y="3097244"/>
            <a:ext cx="268499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823AA9C-C22A-562D-3699-2EF208F4CFBA}"/>
              </a:ext>
            </a:extLst>
          </p:cNvPr>
          <p:cNvSpPr txBox="1"/>
          <p:nvPr/>
        </p:nvSpPr>
        <p:spPr>
          <a:xfrm>
            <a:off x="2026779" y="1799273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공모전 주최 기업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575431-24E2-FCA4-527F-69E3137FF2C9}"/>
              </a:ext>
            </a:extLst>
          </p:cNvPr>
          <p:cNvSpPr txBox="1"/>
          <p:nvPr/>
        </p:nvSpPr>
        <p:spPr>
          <a:xfrm>
            <a:off x="2052433" y="2710351"/>
            <a:ext cx="218521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0745E"/>
                </a:solidFill>
              </a:rPr>
              <a:t>IT, </a:t>
            </a:r>
            <a:r>
              <a:rPr lang="ko-KR" altLang="en-US" dirty="0">
                <a:solidFill>
                  <a:srgbClr val="00745E"/>
                </a:solidFill>
              </a:rPr>
              <a:t>게임</a:t>
            </a:r>
            <a:endParaRPr lang="en-US" altLang="ko-KR" dirty="0">
              <a:solidFill>
                <a:srgbClr val="00745E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745E"/>
                </a:solidFill>
              </a:rPr>
              <a:t>시니어</a:t>
            </a:r>
            <a:r>
              <a:rPr lang="en-US" altLang="ko-KR" sz="2400" b="1" dirty="0">
                <a:solidFill>
                  <a:srgbClr val="00745E"/>
                </a:solidFill>
              </a:rPr>
              <a:t> </a:t>
            </a:r>
            <a:r>
              <a:rPr lang="ko-KR" altLang="en-US" sz="2400" b="1" dirty="0">
                <a:solidFill>
                  <a:srgbClr val="00745E"/>
                </a:solidFill>
              </a:rPr>
              <a:t>개발자</a:t>
            </a:r>
            <a:endParaRPr lang="en-US" altLang="ko-KR" sz="2400" b="1" dirty="0">
              <a:solidFill>
                <a:srgbClr val="00745E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EEF396-8330-ADD8-2A86-F699A9FCA850}"/>
              </a:ext>
            </a:extLst>
          </p:cNvPr>
          <p:cNvSpPr txBox="1"/>
          <p:nvPr/>
        </p:nvSpPr>
        <p:spPr>
          <a:xfrm>
            <a:off x="2514095" y="3986193"/>
            <a:ext cx="12618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FFCC"/>
                </a:solidFill>
              </a:rPr>
              <a:t>1020</a:t>
            </a:r>
          </a:p>
          <a:p>
            <a:pPr algn="ctr"/>
            <a:r>
              <a:rPr lang="ko-KR" altLang="en-US" sz="2800" dirty="0">
                <a:solidFill>
                  <a:srgbClr val="00FFCC"/>
                </a:solidFill>
              </a:rPr>
              <a:t>개발자</a:t>
            </a:r>
            <a:endParaRPr lang="en-US" altLang="ko-KR" sz="2800" dirty="0">
              <a:solidFill>
                <a:srgbClr val="00FFCC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3C7418-494B-6524-C7F8-EC7BA14B4984}"/>
              </a:ext>
            </a:extLst>
          </p:cNvPr>
          <p:cNvSpPr txBox="1"/>
          <p:nvPr/>
        </p:nvSpPr>
        <p:spPr>
          <a:xfrm>
            <a:off x="7194000" y="2819387"/>
            <a:ext cx="4474126" cy="10525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서브 타겟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출시 목적의 게임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개발팀을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DevRaid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활용해 모집 할 수 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7194000" y="1657755"/>
            <a:ext cx="4352014" cy="10525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ko-KR" altLang="en-US" sz="2000" spc="-150" dirty="0">
                <a:solidFill>
                  <a:srgbClr val="002FC1">
                    <a:lumMod val="60000"/>
                    <a:lumOff val="40000"/>
                  </a:srgbClr>
                </a:solidFill>
              </a:rPr>
              <a:t>협업 대상</a:t>
            </a:r>
            <a:r>
              <a:rPr lang="en-US" altLang="ko-KR" sz="1600" spc="-150" dirty="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신규 공모전 소개와 인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참가 신청을 위한</a:t>
            </a:r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협업 기업으로 기능한다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48580FF-F182-C53D-8749-A47212B0EC78}"/>
              </a:ext>
            </a:extLst>
          </p:cNvPr>
          <p:cNvSpPr txBox="1"/>
          <p:nvPr/>
        </p:nvSpPr>
        <p:spPr>
          <a:xfrm>
            <a:off x="7194000" y="4248716"/>
            <a:ext cx="4674150" cy="13480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핵심 타겟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개발 공모전 모집이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가장 활발하게 이루어지는 세대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공모전 참가를 위한 개발팀을 모집하거나</a:t>
            </a:r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참가할 수 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16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graphicFrame>
        <p:nvGraphicFramePr>
          <p:cNvPr id="24" name="다이어그램 23">
            <a:extLst>
              <a:ext uri="{FF2B5EF4-FFF2-40B4-BE49-F238E27FC236}">
                <a16:creationId xmlns:a16="http://schemas.microsoft.com/office/drawing/2014/main" id="{724F55CF-C44D-3D86-3388-11703DF4B9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037037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0352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8CE734B4-A733-6FE5-705D-958222664E6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39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754ACC-D015-9DEB-4A15-9DDA73576F21}"/>
              </a:ext>
            </a:extLst>
          </p:cNvPr>
          <p:cNvSpPr txBox="1"/>
          <p:nvPr/>
        </p:nvSpPr>
        <p:spPr>
          <a:xfrm>
            <a:off x="5361664" y="2684544"/>
            <a:ext cx="1468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3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E2A649-66C8-2E01-DBEE-D09B0A7C4D69}"/>
              </a:ext>
            </a:extLst>
          </p:cNvPr>
          <p:cNvSpPr txBox="1"/>
          <p:nvPr/>
        </p:nvSpPr>
        <p:spPr>
          <a:xfrm>
            <a:off x="4657146" y="3465570"/>
            <a:ext cx="287771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600" dirty="0">
                <a:solidFill>
                  <a:schemeClr val="bg1"/>
                </a:solidFill>
              </a:rPr>
              <a:t>컨셉 도출</a:t>
            </a:r>
            <a:endParaRPr lang="en-US" altLang="ko-KR" sz="4000" b="1" spc="600" dirty="0">
              <a:solidFill>
                <a:schemeClr val="bg1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어떤 형태로 만들 것인가</a:t>
            </a:r>
            <a:r>
              <a:rPr lang="en-US" altLang="ko-KR" sz="1500" b="1" dirty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7A6048-D4BE-6B44-6F42-8C8D4FE3B4DD}"/>
              </a:ext>
            </a:extLst>
          </p:cNvPr>
          <p:cNvSpPr txBox="1"/>
          <p:nvPr/>
        </p:nvSpPr>
        <p:spPr>
          <a:xfrm>
            <a:off x="9862194" y="6586181"/>
            <a:ext cx="23198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96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직사각형 52"/>
          <p:cNvSpPr/>
          <p:nvPr/>
        </p:nvSpPr>
        <p:spPr>
          <a:xfrm>
            <a:off x="7977366" y="1106009"/>
            <a:ext cx="3799643" cy="48417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컨셉 도출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18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47" name="그룹 46"/>
          <p:cNvGrpSpPr/>
          <p:nvPr/>
        </p:nvGrpSpPr>
        <p:grpSpPr>
          <a:xfrm>
            <a:off x="4998000" y="2294207"/>
            <a:ext cx="2325950" cy="2325950"/>
            <a:chOff x="4998000" y="2294207"/>
            <a:chExt cx="2325950" cy="2325950"/>
          </a:xfrm>
        </p:grpSpPr>
        <p:sp>
          <p:nvSpPr>
            <p:cNvPr id="11" name="타원 10"/>
            <p:cNvSpPr/>
            <p:nvPr/>
          </p:nvSpPr>
          <p:spPr>
            <a:xfrm>
              <a:off x="4998000" y="2294207"/>
              <a:ext cx="2325950" cy="232595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AEEF396-8330-ADD8-2A86-F699A9FCA850}"/>
                </a:ext>
              </a:extLst>
            </p:cNvPr>
            <p:cNvSpPr txBox="1"/>
            <p:nvPr/>
          </p:nvSpPr>
          <p:spPr>
            <a:xfrm>
              <a:off x="5154377" y="3457182"/>
              <a:ext cx="2015565" cy="5028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10 ~ 20</a:t>
              </a:r>
              <a:r>
                <a:rPr lang="ko-KR" altLang="en-US" dirty="0">
                  <a:solidFill>
                    <a:schemeClr val="bg1"/>
                  </a:solidFill>
                </a:rPr>
                <a:t>대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게임</a:t>
              </a:r>
              <a:r>
                <a:rPr lang="en-US" altLang="ko-KR" dirty="0">
                  <a:solidFill>
                    <a:schemeClr val="bg1"/>
                  </a:solidFill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</a:rPr>
                <a:t>앱 개발자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AEEF396-8330-ADD8-2A86-F699A9FCA850}"/>
                </a:ext>
              </a:extLst>
            </p:cNvPr>
            <p:cNvSpPr txBox="1"/>
            <p:nvPr/>
          </p:nvSpPr>
          <p:spPr>
            <a:xfrm>
              <a:off x="5154377" y="2753474"/>
              <a:ext cx="2015565" cy="28735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rgbClr val="FFFF00"/>
                  </a:solidFill>
                </a:rPr>
                <a:t>핵심 타겟</a:t>
              </a:r>
              <a:endParaRPr lang="en-US" altLang="ko-KR" dirty="0">
                <a:solidFill>
                  <a:srgbClr val="FFFF00"/>
                </a:solidFill>
              </a:endParaRPr>
            </a:p>
          </p:txBody>
        </p:sp>
      </p:grpSp>
      <p:cxnSp>
        <p:nvCxnSpPr>
          <p:cNvPr id="22" name="직선 화살표 연결선 21"/>
          <p:cNvCxnSpPr>
            <a:stCxn id="11" idx="2"/>
          </p:cNvCxnSpPr>
          <p:nvPr/>
        </p:nvCxnSpPr>
        <p:spPr>
          <a:xfrm flipH="1" flipV="1">
            <a:off x="4366779" y="3457181"/>
            <a:ext cx="63122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>
            <a:off x="7323950" y="3457181"/>
            <a:ext cx="653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7977366" y="1106009"/>
            <a:ext cx="3799643" cy="58254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친숙하며 직관적인 디자인</a:t>
            </a:r>
          </a:p>
        </p:txBody>
      </p:sp>
      <p:grpSp>
        <p:nvGrpSpPr>
          <p:cNvPr id="66" name="그룹 65"/>
          <p:cNvGrpSpPr/>
          <p:nvPr/>
        </p:nvGrpSpPr>
        <p:grpSpPr>
          <a:xfrm>
            <a:off x="589331" y="1124497"/>
            <a:ext cx="3799643" cy="4848996"/>
            <a:chOff x="589331" y="1124497"/>
            <a:chExt cx="3799643" cy="4848996"/>
          </a:xfrm>
        </p:grpSpPr>
        <p:sp>
          <p:nvSpPr>
            <p:cNvPr id="55" name="직사각형 54"/>
            <p:cNvSpPr/>
            <p:nvPr/>
          </p:nvSpPr>
          <p:spPr>
            <a:xfrm>
              <a:off x="589331" y="1131725"/>
              <a:ext cx="3799643" cy="484176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589331" y="1124497"/>
              <a:ext cx="3799643" cy="582542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친숙한 워크플로우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A6358483-D158-D31A-DBDB-8A57D6FCB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374" y="1749744"/>
            <a:ext cx="3558025" cy="2463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EC97722-5111-6D87-F20D-91E33BC1B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902" y="1829837"/>
            <a:ext cx="2704499" cy="2134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2CF028-C3C6-30E8-DEFC-0D2DF385D6F9}"/>
              </a:ext>
            </a:extLst>
          </p:cNvPr>
          <p:cNvSpPr txBox="1"/>
          <p:nvPr/>
        </p:nvSpPr>
        <p:spPr>
          <a:xfrm>
            <a:off x="1136902" y="4330840"/>
            <a:ext cx="27044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FFCC"/>
                </a:solidFill>
              </a:rPr>
              <a:t>1020</a:t>
            </a:r>
            <a:r>
              <a:rPr lang="ko-KR" altLang="en-US" sz="2800" dirty="0">
                <a:solidFill>
                  <a:srgbClr val="00FFCC"/>
                </a:solidFill>
              </a:rPr>
              <a:t>의 취미</a:t>
            </a:r>
            <a:endParaRPr lang="en-US" altLang="ko-KR" sz="2800" dirty="0">
              <a:solidFill>
                <a:srgbClr val="00FFCC"/>
              </a:solidFill>
            </a:endParaRPr>
          </a:p>
          <a:p>
            <a:pPr algn="ctr"/>
            <a:r>
              <a:rPr lang="en-US" altLang="ko-KR" sz="2800" dirty="0">
                <a:solidFill>
                  <a:srgbClr val="00FFCC"/>
                </a:solidFill>
              </a:rPr>
              <a:t>= </a:t>
            </a:r>
            <a:r>
              <a:rPr lang="ko-KR" altLang="en-US" sz="2800" dirty="0">
                <a:solidFill>
                  <a:srgbClr val="00FFCC"/>
                </a:solidFill>
              </a:rPr>
              <a:t>게임이 주류</a:t>
            </a:r>
            <a:r>
              <a:rPr lang="en-US" altLang="ko-KR" sz="2800" dirty="0">
                <a:solidFill>
                  <a:srgbClr val="00FFCC"/>
                </a:solidFill>
              </a:rPr>
              <a:t>!</a:t>
            </a:r>
            <a:endParaRPr lang="ko-KR" altLang="en-US" sz="2800" dirty="0">
              <a:solidFill>
                <a:srgbClr val="00FFCC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FEECD-ED39-545A-0759-318F89A724F1}"/>
              </a:ext>
            </a:extLst>
          </p:cNvPr>
          <p:cNvSpPr txBox="1"/>
          <p:nvPr/>
        </p:nvSpPr>
        <p:spPr>
          <a:xfrm>
            <a:off x="8558136" y="4330839"/>
            <a:ext cx="27044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00FFCC"/>
                </a:solidFill>
              </a:rPr>
              <a:t>네이버보다</a:t>
            </a:r>
            <a:endParaRPr lang="en-US" altLang="ko-KR" sz="2800" dirty="0">
              <a:solidFill>
                <a:srgbClr val="00FFCC"/>
              </a:solidFill>
            </a:endParaRPr>
          </a:p>
          <a:p>
            <a:pPr algn="ctr"/>
            <a:r>
              <a:rPr lang="ko-KR" altLang="en-US" sz="2800" dirty="0">
                <a:solidFill>
                  <a:srgbClr val="00FFCC"/>
                </a:solidFill>
              </a:rPr>
              <a:t>유튜브나</a:t>
            </a:r>
            <a:endParaRPr lang="en-US" altLang="ko-KR" sz="2800" dirty="0">
              <a:solidFill>
                <a:srgbClr val="00FFCC"/>
              </a:solidFill>
            </a:endParaRPr>
          </a:p>
          <a:p>
            <a:pPr algn="ctr"/>
            <a:r>
              <a:rPr lang="ko-KR" altLang="en-US" sz="2800" dirty="0">
                <a:solidFill>
                  <a:srgbClr val="00FFCC"/>
                </a:solidFill>
              </a:rPr>
              <a:t>구글을 선호</a:t>
            </a: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CFD2BE72-A75F-4334-5D62-A4E090A69E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2299965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44650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3877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컨셉 도출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파티 모집</a:t>
            </a:r>
          </a:p>
        </p:txBody>
      </p:sp>
      <p:grpSp>
        <p:nvGrpSpPr>
          <p:cNvPr id="33" name="그룹 32"/>
          <p:cNvGrpSpPr/>
          <p:nvPr/>
        </p:nvGrpSpPr>
        <p:grpSpPr>
          <a:xfrm>
            <a:off x="3476625" y="3067156"/>
            <a:ext cx="3088922" cy="3088922"/>
            <a:chOff x="3476625" y="3067156"/>
            <a:chExt cx="3088922" cy="3088922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25BAE19-8A02-455F-2CA2-194AF6B901E7}"/>
                </a:ext>
              </a:extLst>
            </p:cNvPr>
            <p:cNvSpPr/>
            <p:nvPr/>
          </p:nvSpPr>
          <p:spPr>
            <a:xfrm>
              <a:off x="3476625" y="3067156"/>
              <a:ext cx="3088922" cy="3088922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C5F4F05-7D0C-52AF-A73C-43633A7411E9}"/>
                </a:ext>
              </a:extLst>
            </p:cNvPr>
            <p:cNvSpPr txBox="1"/>
            <p:nvPr/>
          </p:nvSpPr>
          <p:spPr>
            <a:xfrm>
              <a:off x="3708287" y="4406620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기획</a:t>
              </a: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5626453" y="3067156"/>
            <a:ext cx="3088922" cy="3088922"/>
            <a:chOff x="5626453" y="3067156"/>
            <a:chExt cx="3088922" cy="3088922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5AF6150-B771-3EC9-7990-DA91E68C07B3}"/>
                </a:ext>
              </a:extLst>
            </p:cNvPr>
            <p:cNvSpPr/>
            <p:nvPr/>
          </p:nvSpPr>
          <p:spPr>
            <a:xfrm>
              <a:off x="5626453" y="3067156"/>
              <a:ext cx="3088922" cy="3088922"/>
            </a:xfrm>
            <a:prstGeom prst="ellipse">
              <a:avLst/>
            </a:prstGeom>
            <a:solidFill>
              <a:schemeClr val="accent6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2661C9B-A4D7-3792-E23E-8C13947929F3}"/>
                </a:ext>
              </a:extLst>
            </p:cNvPr>
            <p:cNvSpPr txBox="1"/>
            <p:nvPr/>
          </p:nvSpPr>
          <p:spPr>
            <a:xfrm>
              <a:off x="5881201" y="4396173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아트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551539" y="1282100"/>
            <a:ext cx="3088922" cy="3088922"/>
            <a:chOff x="4551539" y="1282100"/>
            <a:chExt cx="3088922" cy="3088922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165D13E8-4FAF-41E9-30C1-7E8C884A3ED8}"/>
                </a:ext>
              </a:extLst>
            </p:cNvPr>
            <p:cNvSpPr/>
            <p:nvPr/>
          </p:nvSpPr>
          <p:spPr>
            <a:xfrm>
              <a:off x="4551539" y="1282100"/>
              <a:ext cx="3088922" cy="3088922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837239-FBB7-7802-0C74-6EAEF1431269}"/>
                </a:ext>
              </a:extLst>
            </p:cNvPr>
            <p:cNvSpPr txBox="1"/>
            <p:nvPr/>
          </p:nvSpPr>
          <p:spPr>
            <a:xfrm>
              <a:off x="4806287" y="2611117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프로그래밍</a:t>
              </a: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19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8" name="직사각형 7"/>
          <p:cNvSpPr/>
          <p:nvPr/>
        </p:nvSpPr>
        <p:spPr>
          <a:xfrm>
            <a:off x="8895871" y="1468281"/>
            <a:ext cx="2453324" cy="110403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모든 역할군을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가진 파티</a:t>
            </a:r>
          </a:p>
        </p:txBody>
      </p:sp>
      <p:grpSp>
        <p:nvGrpSpPr>
          <p:cNvPr id="35" name="그룹 34"/>
          <p:cNvGrpSpPr/>
          <p:nvPr/>
        </p:nvGrpSpPr>
        <p:grpSpPr>
          <a:xfrm>
            <a:off x="5626818" y="3067156"/>
            <a:ext cx="3088922" cy="3088922"/>
            <a:chOff x="5626453" y="3067156"/>
            <a:chExt cx="3088922" cy="3088922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5AF6150-B771-3EC9-7990-DA91E68C07B3}"/>
                </a:ext>
              </a:extLst>
            </p:cNvPr>
            <p:cNvSpPr/>
            <p:nvPr/>
          </p:nvSpPr>
          <p:spPr>
            <a:xfrm>
              <a:off x="5626453" y="3067156"/>
              <a:ext cx="3088922" cy="3088922"/>
            </a:xfrm>
            <a:prstGeom prst="ellipse">
              <a:avLst/>
            </a:prstGeom>
            <a:solidFill>
              <a:schemeClr val="accent6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2661C9B-A4D7-3792-E23E-8C13947929F3}"/>
                </a:ext>
              </a:extLst>
            </p:cNvPr>
            <p:cNvSpPr txBox="1"/>
            <p:nvPr/>
          </p:nvSpPr>
          <p:spPr>
            <a:xfrm>
              <a:off x="5881201" y="4396173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힐러</a:t>
              </a:r>
              <a:endParaRPr lang="ko-KR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3484933" y="3072379"/>
            <a:ext cx="3088922" cy="3088922"/>
            <a:chOff x="3484567" y="3097531"/>
            <a:chExt cx="3088922" cy="3088922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E25BAE19-8A02-455F-2CA2-194AF6B901E7}"/>
                </a:ext>
              </a:extLst>
            </p:cNvPr>
            <p:cNvSpPr/>
            <p:nvPr/>
          </p:nvSpPr>
          <p:spPr>
            <a:xfrm>
              <a:off x="3484567" y="3097531"/>
              <a:ext cx="3088922" cy="3088922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C5F4F05-7D0C-52AF-A73C-43633A7411E9}"/>
                </a:ext>
              </a:extLst>
            </p:cNvPr>
            <p:cNvSpPr txBox="1"/>
            <p:nvPr/>
          </p:nvSpPr>
          <p:spPr>
            <a:xfrm>
              <a:off x="3716229" y="4436995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딜러</a:t>
              </a: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4545094" y="1287323"/>
            <a:ext cx="3088922" cy="3088922"/>
            <a:chOff x="4551539" y="1282100"/>
            <a:chExt cx="3088922" cy="3088922"/>
          </a:xfrm>
        </p:grpSpPr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65D13E8-4FAF-41E9-30C1-7E8C884A3ED8}"/>
                </a:ext>
              </a:extLst>
            </p:cNvPr>
            <p:cNvSpPr/>
            <p:nvPr/>
          </p:nvSpPr>
          <p:spPr>
            <a:xfrm>
              <a:off x="4551539" y="1282100"/>
              <a:ext cx="3088922" cy="3088922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1837239-FBB7-7802-0C74-6EAEF1431269}"/>
                </a:ext>
              </a:extLst>
            </p:cNvPr>
            <p:cNvSpPr txBox="1"/>
            <p:nvPr/>
          </p:nvSpPr>
          <p:spPr>
            <a:xfrm>
              <a:off x="4806287" y="2611117"/>
              <a:ext cx="257942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탱커</a:t>
              </a:r>
            </a:p>
          </p:txBody>
        </p:sp>
      </p:grpSp>
      <p:cxnSp>
        <p:nvCxnSpPr>
          <p:cNvPr id="12" name="꺾인 연결선 11"/>
          <p:cNvCxnSpPr>
            <a:stCxn id="8" idx="1"/>
          </p:cNvCxnSpPr>
          <p:nvPr/>
        </p:nvCxnSpPr>
        <p:spPr>
          <a:xfrm rot="10800000" flipV="1">
            <a:off x="6152225" y="2020300"/>
            <a:ext cx="2743646" cy="2050745"/>
          </a:xfrm>
          <a:prstGeom prst="bentConnector3">
            <a:avLst>
              <a:gd name="adj1" fmla="val 3446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1E0AE297-3F0E-9348-2C7E-8F86B35170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1367021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1001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2"/>
          <p:cNvSpPr txBox="1">
            <a:spLocks/>
          </p:cNvSpPr>
          <p:nvPr/>
        </p:nvSpPr>
        <p:spPr>
          <a:xfrm>
            <a:off x="4296000" y="1197034"/>
            <a:ext cx="3600000" cy="486294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현황 분석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타겟 설정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컨셉 도출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스토리보드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514350" indent="-514350" algn="dist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프로모션 계획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B2F7190-AE4F-022C-E44F-4D31ACCA7477}"/>
              </a:ext>
            </a:extLst>
          </p:cNvPr>
          <p:cNvCxnSpPr>
            <a:cxnSpLocks/>
          </p:cNvCxnSpPr>
          <p:nvPr/>
        </p:nvCxnSpPr>
        <p:spPr>
          <a:xfrm>
            <a:off x="3802566" y="597034"/>
            <a:ext cx="838943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59BAF3-689F-2808-81D6-F83606F728F8}"/>
              </a:ext>
            </a:extLst>
          </p:cNvPr>
          <p:cNvSpPr txBox="1"/>
          <p:nvPr/>
        </p:nvSpPr>
        <p:spPr>
          <a:xfrm>
            <a:off x="412595" y="335424"/>
            <a:ext cx="3254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+mj-lt"/>
                <a:ea typeface="Pretendard Black" panose="02000A03000000020004" pitchFamily="50" charset="-127"/>
                <a:cs typeface="Pretendard Black" panose="02000A03000000020004" pitchFamily="50" charset="-127"/>
              </a:rPr>
              <a:t>Table of contents</a:t>
            </a:r>
            <a:endParaRPr lang="ko-KR" altLang="en-US" sz="2800" dirty="0">
              <a:solidFill>
                <a:schemeClr val="bg1"/>
              </a:solidFill>
              <a:latin typeface="+mj-lt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en-US" altLang="ko-KR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57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3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91449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600" dirty="0">
                <a:solidFill>
                  <a:schemeClr val="bg1"/>
                </a:solidFill>
              </a:rPr>
              <a:t>컨셉 도출 </a:t>
            </a:r>
            <a:r>
              <a:rPr lang="en-US" altLang="ko-KR" sz="2000" spc="600" dirty="0">
                <a:solidFill>
                  <a:schemeClr val="bg1"/>
                </a:solidFill>
              </a:rPr>
              <a:t>- Material Design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rgbClr val="F94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20</a:t>
            </a:fld>
            <a:endParaRPr lang="en-US" altLang="ko-KR" dirty="0"/>
          </a:p>
        </p:txBody>
      </p:sp>
      <p:sp>
        <p:nvSpPr>
          <p:cNvPr id="26" name="직사각형 25"/>
          <p:cNvSpPr/>
          <p:nvPr/>
        </p:nvSpPr>
        <p:spPr>
          <a:xfrm>
            <a:off x="2691859" y="2192802"/>
            <a:ext cx="2306141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>
                <a:solidFill>
                  <a:srgbClr val="00FFCC"/>
                </a:solidFill>
              </a:rPr>
              <a:t>익숙한 디자인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837239-FBB7-7802-0C74-6EAEF1431269}"/>
              </a:ext>
            </a:extLst>
          </p:cNvPr>
          <p:cNvSpPr txBox="1"/>
          <p:nvPr/>
        </p:nvSpPr>
        <p:spPr>
          <a:xfrm>
            <a:off x="4806287" y="1114804"/>
            <a:ext cx="2579425" cy="430887"/>
          </a:xfrm>
          <a:prstGeom prst="rect">
            <a:avLst/>
          </a:prstGeom>
          <a:solidFill>
            <a:srgbClr val="F94747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>
                <a:solidFill>
                  <a:srgbClr val="0C0C0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Material Design</a:t>
            </a:r>
            <a:endParaRPr lang="ko-KR" altLang="en-US" sz="2200" dirty="0">
              <a:solidFill>
                <a:srgbClr val="0C0C0C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003480" y="3040229"/>
            <a:ext cx="2306141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>
                <a:solidFill>
                  <a:srgbClr val="00FFCC"/>
                </a:solidFill>
              </a:rPr>
              <a:t>사용자 편의성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3571715" y="3546152"/>
            <a:ext cx="2287909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>
                <a:solidFill>
                  <a:srgbClr val="00FFCC"/>
                </a:solidFill>
              </a:rPr>
              <a:t>입체감</a:t>
            </a:r>
            <a:endParaRPr lang="en-US" altLang="ko-KR" sz="2000" dirty="0">
              <a:solidFill>
                <a:srgbClr val="00FFCC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279296" y="1863401"/>
            <a:ext cx="2212831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>
                <a:solidFill>
                  <a:srgbClr val="00FFCC"/>
                </a:solidFill>
              </a:rPr>
              <a:t>선명한 그래픽</a:t>
            </a:r>
            <a:endParaRPr lang="en-US" altLang="ko-KR" sz="2000" dirty="0">
              <a:solidFill>
                <a:srgbClr val="00FFCC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442343" y="4322707"/>
            <a:ext cx="2287909" cy="582542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50800" dist="38100" dir="5400000" algn="t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FFCC"/>
                </a:solidFill>
              </a:rPr>
              <a:t>+</a:t>
            </a:r>
            <a:r>
              <a:rPr lang="ko-KR" altLang="en-US" sz="2000" dirty="0" err="1">
                <a:solidFill>
                  <a:srgbClr val="00FFCC"/>
                </a:solidFill>
              </a:rPr>
              <a:t>직관성</a:t>
            </a:r>
            <a:endParaRPr lang="en-US" altLang="ko-KR" sz="2000" dirty="0">
              <a:solidFill>
                <a:srgbClr val="00FFCC"/>
              </a:solidFill>
            </a:endParaRP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96164B4E-5128-72B6-B39C-B37055CB9D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0366735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543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직사각형 52"/>
          <p:cNvSpPr/>
          <p:nvPr/>
        </p:nvSpPr>
        <p:spPr>
          <a:xfrm>
            <a:off x="7977366" y="1106009"/>
            <a:ext cx="3799643" cy="48417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컨셉 도출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21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pSp>
        <p:nvGrpSpPr>
          <p:cNvPr id="47" name="그룹 46"/>
          <p:cNvGrpSpPr/>
          <p:nvPr/>
        </p:nvGrpSpPr>
        <p:grpSpPr>
          <a:xfrm>
            <a:off x="4998000" y="2294207"/>
            <a:ext cx="2325950" cy="2325950"/>
            <a:chOff x="4998000" y="2294207"/>
            <a:chExt cx="2325950" cy="2325950"/>
          </a:xfrm>
        </p:grpSpPr>
        <p:sp>
          <p:nvSpPr>
            <p:cNvPr id="11" name="타원 10"/>
            <p:cNvSpPr/>
            <p:nvPr/>
          </p:nvSpPr>
          <p:spPr>
            <a:xfrm>
              <a:off x="4998000" y="2294207"/>
              <a:ext cx="2325950" cy="232595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AEEF396-8330-ADD8-2A86-F699A9FCA850}"/>
                </a:ext>
              </a:extLst>
            </p:cNvPr>
            <p:cNvSpPr txBox="1"/>
            <p:nvPr/>
          </p:nvSpPr>
          <p:spPr>
            <a:xfrm>
              <a:off x="5154377" y="3457182"/>
              <a:ext cx="2015565" cy="5028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10 ~ 20</a:t>
              </a:r>
              <a:r>
                <a:rPr lang="ko-KR" altLang="en-US" dirty="0">
                  <a:solidFill>
                    <a:schemeClr val="bg1"/>
                  </a:solidFill>
                </a:rPr>
                <a:t>대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게임</a:t>
              </a:r>
              <a:r>
                <a:rPr lang="en-US" altLang="ko-KR" dirty="0">
                  <a:solidFill>
                    <a:schemeClr val="bg1"/>
                  </a:solidFill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</a:rPr>
                <a:t>앱 개발자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AEEF396-8330-ADD8-2A86-F699A9FCA850}"/>
                </a:ext>
              </a:extLst>
            </p:cNvPr>
            <p:cNvSpPr txBox="1"/>
            <p:nvPr/>
          </p:nvSpPr>
          <p:spPr>
            <a:xfrm>
              <a:off x="5154377" y="2753474"/>
              <a:ext cx="2015565" cy="28735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rgbClr val="FFFF00"/>
                  </a:solidFill>
                </a:rPr>
                <a:t>핵심 타겟</a:t>
              </a:r>
              <a:endParaRPr lang="en-US" altLang="ko-KR" dirty="0">
                <a:solidFill>
                  <a:srgbClr val="FFFF00"/>
                </a:solidFill>
              </a:endParaRPr>
            </a:p>
          </p:txBody>
        </p:sp>
      </p:grpSp>
      <p:cxnSp>
        <p:nvCxnSpPr>
          <p:cNvPr id="22" name="직선 화살표 연결선 21"/>
          <p:cNvCxnSpPr>
            <a:stCxn id="11" idx="2"/>
          </p:cNvCxnSpPr>
          <p:nvPr/>
        </p:nvCxnSpPr>
        <p:spPr>
          <a:xfrm flipH="1" flipV="1">
            <a:off x="4366779" y="3457181"/>
            <a:ext cx="63122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>
            <a:off x="7323950" y="3457181"/>
            <a:ext cx="653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7977366" y="1106009"/>
            <a:ext cx="3799643" cy="58254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구글의 디자인 가이드</a:t>
            </a: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085" y="3766562"/>
            <a:ext cx="3414203" cy="1925722"/>
          </a:xfrm>
          <a:prstGeom prst="rect">
            <a:avLst/>
          </a:prstGeom>
        </p:spPr>
      </p:pic>
      <p:grpSp>
        <p:nvGrpSpPr>
          <p:cNvPr id="66" name="그룹 65"/>
          <p:cNvGrpSpPr/>
          <p:nvPr/>
        </p:nvGrpSpPr>
        <p:grpSpPr>
          <a:xfrm>
            <a:off x="589331" y="1124497"/>
            <a:ext cx="3799643" cy="4848996"/>
            <a:chOff x="589331" y="1124497"/>
            <a:chExt cx="3799643" cy="4848996"/>
          </a:xfrm>
        </p:grpSpPr>
        <p:sp>
          <p:nvSpPr>
            <p:cNvPr id="55" name="직사각형 54"/>
            <p:cNvSpPr/>
            <p:nvPr/>
          </p:nvSpPr>
          <p:spPr>
            <a:xfrm>
              <a:off x="589331" y="1131725"/>
              <a:ext cx="3799643" cy="484176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589331" y="1124497"/>
              <a:ext cx="3799643" cy="582542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온라인 게임의 파티 모집 방식</a:t>
              </a:r>
            </a:p>
          </p:txBody>
        </p:sp>
      </p:grpSp>
      <p:pic>
        <p:nvPicPr>
          <p:cNvPr id="63" name="그림 6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44" y="1772258"/>
            <a:ext cx="1995748" cy="2068008"/>
          </a:xfrm>
          <a:prstGeom prst="rect">
            <a:avLst/>
          </a:prstGeom>
        </p:spPr>
      </p:pic>
      <p:pic>
        <p:nvPicPr>
          <p:cNvPr id="65" name="그림 6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30" y="4344546"/>
            <a:ext cx="2592963" cy="1603231"/>
          </a:xfrm>
          <a:prstGeom prst="rect">
            <a:avLst/>
          </a:prstGeom>
        </p:spPr>
      </p:pic>
      <p:pic>
        <p:nvPicPr>
          <p:cNvPr id="64" name="그림 63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534" y="3089201"/>
            <a:ext cx="1777703" cy="1530956"/>
          </a:xfrm>
          <a:prstGeom prst="rect">
            <a:avLst/>
          </a:prstGeom>
        </p:spPr>
      </p:pic>
      <p:pic>
        <p:nvPicPr>
          <p:cNvPr id="2050" name="Picture 2" descr="구글폼 구글 설문지 만들기 엄청쉽네요 !설문 조사 양식 : 네이버 블로그">
            <a:extLst>
              <a:ext uri="{FF2B5EF4-FFF2-40B4-BE49-F238E27FC236}">
                <a16:creationId xmlns:a16="http://schemas.microsoft.com/office/drawing/2014/main" id="{BD6CD773-0D8F-45B5-497B-0D0520224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4409" y="1792580"/>
            <a:ext cx="2434470" cy="1825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C0AF5B98-6D93-ADA3-938F-61F9E31074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6660714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31674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컨셉 도출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3E46FD35-8737-EFCA-40D2-7CAD92D14545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CE323A-C9B2-2A5C-E1C5-400C358DB8BA}"/>
              </a:ext>
            </a:extLst>
          </p:cNvPr>
          <p:cNvSpPr/>
          <p:nvPr/>
        </p:nvSpPr>
        <p:spPr>
          <a:xfrm>
            <a:off x="739382" y="1067138"/>
            <a:ext cx="7217470" cy="52197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183F88E-4846-B287-E75B-0F402C8031E0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073452" y="3657779"/>
            <a:ext cx="7739192" cy="2633"/>
          </a:xfrm>
          <a:prstGeom prst="straightConnector1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1DD2E0D-2A53-9C42-CE2E-586C0E2C8E93}"/>
              </a:ext>
            </a:extLst>
          </p:cNvPr>
          <p:cNvSpPr/>
          <p:nvPr/>
        </p:nvSpPr>
        <p:spPr>
          <a:xfrm>
            <a:off x="8812644" y="1050562"/>
            <a:ext cx="2560508" cy="521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A30CEAD-0235-253C-C93E-C6ED823DABE8}"/>
              </a:ext>
            </a:extLst>
          </p:cNvPr>
          <p:cNvSpPr/>
          <p:nvPr/>
        </p:nvSpPr>
        <p:spPr>
          <a:xfrm>
            <a:off x="107345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1A61862-0104-658F-BBBF-D2652301803C}"/>
              </a:ext>
            </a:extLst>
          </p:cNvPr>
          <p:cNvSpPr/>
          <p:nvPr/>
        </p:nvSpPr>
        <p:spPr>
          <a:xfrm>
            <a:off x="341739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2DACB51-F59A-7237-5814-BE812E0BFD0A}"/>
              </a:ext>
            </a:extLst>
          </p:cNvPr>
          <p:cNvSpPr/>
          <p:nvPr/>
        </p:nvSpPr>
        <p:spPr>
          <a:xfrm>
            <a:off x="5761333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3A05E8-B628-FA61-7BA7-8ECF8824669C}"/>
              </a:ext>
            </a:extLst>
          </p:cNvPr>
          <p:cNvSpPr txBox="1"/>
          <p:nvPr/>
        </p:nvSpPr>
        <p:spPr>
          <a:xfrm>
            <a:off x="1450873" y="3258856"/>
            <a:ext cx="1148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기존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문제점 해결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D02F82-5413-000C-37DF-EBE76CE2A9D3}"/>
              </a:ext>
            </a:extLst>
          </p:cNvPr>
          <p:cNvSpPr txBox="1"/>
          <p:nvPr/>
        </p:nvSpPr>
        <p:spPr>
          <a:xfrm>
            <a:off x="3464184" y="3397355"/>
            <a:ext cx="1856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온라인 게임의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파티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모집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방식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F7A274-3EBA-006F-1A9A-1EA2F7FDBE69}"/>
              </a:ext>
            </a:extLst>
          </p:cNvPr>
          <p:cNvSpPr txBox="1"/>
          <p:nvPr/>
        </p:nvSpPr>
        <p:spPr>
          <a:xfrm>
            <a:off x="6138754" y="3334612"/>
            <a:ext cx="1148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Material Design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D22F12-3F16-E252-5AF3-FDBA48D024E2}"/>
              </a:ext>
            </a:extLst>
          </p:cNvPr>
          <p:cNvSpPr txBox="1"/>
          <p:nvPr/>
        </p:nvSpPr>
        <p:spPr>
          <a:xfrm>
            <a:off x="9107622" y="3413438"/>
            <a:ext cx="2003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+mj-ea"/>
                <a:ea typeface="+mj-ea"/>
              </a:rPr>
              <a:t>DevRaid</a:t>
            </a:r>
            <a:endParaRPr lang="ko-KR" altLang="en-US" sz="2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</p:spPr>
        <p:txBody>
          <a:bodyPr/>
          <a:lstStyle/>
          <a:p>
            <a:fld id="{346F885F-BBA5-4FEF-9723-E4BF6E51B844}" type="slidenum">
              <a:rPr lang="ko-KR" altLang="en-US" smtClean="0"/>
              <a:pPr/>
              <a:t>22</a:t>
            </a:fld>
            <a:endParaRPr lang="en-US" altLang="ko-KR" dirty="0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</p:spPr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aphicFrame>
        <p:nvGraphicFramePr>
          <p:cNvPr id="16" name="다이어그램 15">
            <a:extLst>
              <a:ext uri="{FF2B5EF4-FFF2-40B4-BE49-F238E27FC236}">
                <a16:creationId xmlns:a16="http://schemas.microsoft.com/office/drawing/2014/main" id="{579F9D9F-06EA-CE3F-0154-7F7FE16E0F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7556473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290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3877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컨셉 도출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최종 도안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23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E00B435-235F-B983-341D-1D67B8550887}"/>
              </a:ext>
            </a:extLst>
          </p:cNvPr>
          <p:cNvGrpSpPr/>
          <p:nvPr/>
        </p:nvGrpSpPr>
        <p:grpSpPr>
          <a:xfrm>
            <a:off x="4475624" y="912222"/>
            <a:ext cx="3240752" cy="5475684"/>
            <a:chOff x="5139988" y="947966"/>
            <a:chExt cx="3240752" cy="547568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B911ED0-DD5A-BE5D-2CF8-05F946D891E3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2CB01DF3-33DD-FA02-936E-7B2898ABE458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87D51803-419C-7996-4BAA-421486F0EE5C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모서리가 둥근 직사각형 26">
              <a:extLst>
                <a:ext uri="{FF2B5EF4-FFF2-40B4-BE49-F238E27FC236}">
                  <a16:creationId xmlns:a16="http://schemas.microsoft.com/office/drawing/2014/main" id="{4E0D9C0F-1807-6E3C-3718-1F6F6DAE0F37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CCB70217-645B-2A17-E909-1FC894E2C9BE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15" name="모서리가 둥근 직사각형 28">
                <a:extLst>
                  <a:ext uri="{FF2B5EF4-FFF2-40B4-BE49-F238E27FC236}">
                    <a16:creationId xmlns:a16="http://schemas.microsoft.com/office/drawing/2014/main" id="{52601261-753A-1432-C755-FDBD3B119545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29">
                <a:extLst>
                  <a:ext uri="{FF2B5EF4-FFF2-40B4-BE49-F238E27FC236}">
                    <a16:creationId xmlns:a16="http://schemas.microsoft.com/office/drawing/2014/main" id="{5B8D06A0-E8A0-B796-DA8D-A24CD652A2FC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30">
                <a:extLst>
                  <a:ext uri="{FF2B5EF4-FFF2-40B4-BE49-F238E27FC236}">
                    <a16:creationId xmlns:a16="http://schemas.microsoft.com/office/drawing/2014/main" id="{1EF98169-2D63-7EE9-AA37-02423FF63D17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9B07405-3A1E-C76F-D5E7-059BFCE8705A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로그인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3B03A1D-0A0E-D91E-4F53-F986EEDB7086}"/>
                </a:ext>
              </a:extLst>
            </p:cNvPr>
            <p:cNvSpPr/>
            <p:nvPr/>
          </p:nvSpPr>
          <p:spPr>
            <a:xfrm>
              <a:off x="6830240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회원 가입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E27F72B-9438-9CFA-A35D-4886C1CF0DC0}"/>
              </a:ext>
            </a:extLst>
          </p:cNvPr>
          <p:cNvSpPr/>
          <p:nvPr/>
        </p:nvSpPr>
        <p:spPr>
          <a:xfrm>
            <a:off x="4595060" y="1131682"/>
            <a:ext cx="3001880" cy="15699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rgbClr val="00FFCC"/>
                </a:solidFill>
              </a:rPr>
              <a:t>Dev</a:t>
            </a:r>
            <a:r>
              <a:rPr lang="en-US" altLang="ko-KR" sz="6600" dirty="0">
                <a:solidFill>
                  <a:srgbClr val="00FFCC"/>
                </a:solidFill>
                <a:latin typeface="Brush Script MT" panose="03060802040406070304" pitchFamily="66" charset="0"/>
              </a:rPr>
              <a:t>Raid</a:t>
            </a:r>
            <a:endParaRPr lang="ko-KR" altLang="en-US" sz="5400" dirty="0">
              <a:solidFill>
                <a:srgbClr val="00FFCC"/>
              </a:solidFill>
              <a:latin typeface="Brush Script MT" panose="03060802040406070304" pitchFamily="66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D346F22-8D6C-33D6-6E59-FEE8781E8389}"/>
              </a:ext>
            </a:extLst>
          </p:cNvPr>
          <p:cNvSpPr/>
          <p:nvPr/>
        </p:nvSpPr>
        <p:spPr>
          <a:xfrm>
            <a:off x="4726185" y="4038042"/>
            <a:ext cx="2739630" cy="407282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45E"/>
                </a:solidFill>
              </a:rPr>
              <a:t>ID</a:t>
            </a:r>
            <a:endParaRPr lang="ko-KR" altLang="en-US" dirty="0">
              <a:solidFill>
                <a:srgbClr val="00745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A0D6F78-AABE-CE65-65D8-BD7017D15E7B}"/>
              </a:ext>
            </a:extLst>
          </p:cNvPr>
          <p:cNvSpPr/>
          <p:nvPr/>
        </p:nvSpPr>
        <p:spPr>
          <a:xfrm>
            <a:off x="4726185" y="4725305"/>
            <a:ext cx="2739630" cy="407282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45E"/>
                </a:solidFill>
              </a:rPr>
              <a:t>PW</a:t>
            </a:r>
            <a:endParaRPr lang="ko-KR" altLang="en-US" dirty="0">
              <a:solidFill>
                <a:srgbClr val="00745E"/>
              </a:solidFill>
            </a:endParaRPr>
          </a:p>
        </p:txBody>
      </p:sp>
      <p:graphicFrame>
        <p:nvGraphicFramePr>
          <p:cNvPr id="18" name="다이어그램 17">
            <a:extLst>
              <a:ext uri="{FF2B5EF4-FFF2-40B4-BE49-F238E27FC236}">
                <a16:creationId xmlns:a16="http://schemas.microsoft.com/office/drawing/2014/main" id="{4C41FDBC-3E29-183A-A629-639C5DC098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4212153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2151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D6A38FE-9717-DC0E-0EC9-8A827418698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93D9D5-954A-27BF-7206-46ED03D89CED}"/>
              </a:ext>
            </a:extLst>
          </p:cNvPr>
          <p:cNvSpPr txBox="1"/>
          <p:nvPr/>
        </p:nvSpPr>
        <p:spPr>
          <a:xfrm>
            <a:off x="5351245" y="2684544"/>
            <a:ext cx="1489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4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00FBD4-106B-A537-C1A7-EEF13F4B53A2}"/>
              </a:ext>
            </a:extLst>
          </p:cNvPr>
          <p:cNvSpPr txBox="1"/>
          <p:nvPr/>
        </p:nvSpPr>
        <p:spPr>
          <a:xfrm>
            <a:off x="4362195" y="3465570"/>
            <a:ext cx="346761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600" dirty="0">
                <a:solidFill>
                  <a:schemeClr val="bg1"/>
                </a:solidFill>
              </a:rPr>
              <a:t>스토리 보드</a:t>
            </a:r>
            <a:endParaRPr lang="en-US" altLang="ko-KR" sz="4000" b="1" spc="600" dirty="0">
              <a:solidFill>
                <a:schemeClr val="bg1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개발 팀을 만들어 볼까요</a:t>
            </a:r>
            <a:r>
              <a:rPr lang="en-US" altLang="ko-KR" sz="1500" b="1" dirty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EFBC70-309D-2679-386C-A1714F9DCA52}"/>
              </a:ext>
            </a:extLst>
          </p:cNvPr>
          <p:cNvSpPr txBox="1"/>
          <p:nvPr/>
        </p:nvSpPr>
        <p:spPr>
          <a:xfrm>
            <a:off x="9862194" y="6586181"/>
            <a:ext cx="23198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54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공모전 선택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25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085882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“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기획 발표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”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에 참가할 팀을 만들어 볼까요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?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4195144" y="2270099"/>
            <a:ext cx="1900856" cy="1715758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46A8A3E5-C8FC-260E-1D8E-2C37AA4E966B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877354" y="1110929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877354" y="1110929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877354" y="6179331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3328099" y="6302413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2402652" y="6284342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1470332" y="6295802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999364" y="5774972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42F55A-3B19-129A-DCEB-0856BC3FD06C}"/>
                </a:ext>
              </a:extLst>
            </p:cNvPr>
            <p:cNvSpPr/>
            <p:nvPr/>
          </p:nvSpPr>
          <p:spPr>
            <a:xfrm>
              <a:off x="2567606" y="5774972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</a:rPr>
                <a:t>다음 단계로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DAA4FACD-A6EE-27A8-4FD1-34953CFABD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9040618"/>
              </p:ext>
            </p:extLst>
          </p:nvPr>
        </p:nvGraphicFramePr>
        <p:xfrm>
          <a:off x="1122292" y="3252446"/>
          <a:ext cx="2827914" cy="2141212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41746">
                  <a:extLst>
                    <a:ext uri="{9D8B030D-6E8A-4147-A177-3AD203B41FA5}">
                      <a16:colId xmlns:a16="http://schemas.microsoft.com/office/drawing/2014/main" val="2362557222"/>
                    </a:ext>
                  </a:extLst>
                </a:gridCol>
                <a:gridCol w="2486168">
                  <a:extLst>
                    <a:ext uri="{9D8B030D-6E8A-4147-A177-3AD203B41FA5}">
                      <a16:colId xmlns:a16="http://schemas.microsoft.com/office/drawing/2014/main" val="4003469024"/>
                    </a:ext>
                  </a:extLst>
                </a:gridCol>
              </a:tblGrid>
              <a:tr h="312412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검색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50000"/>
                            <a:lumOff val="50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8579612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1</a:t>
                      </a:r>
                      <a:r>
                        <a:rPr kumimoji="0" lang="ko-KR" altLang="en-US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개 이상 선택하세요</a:t>
                      </a:r>
                      <a:r>
                        <a:rPr kumimoji="0" lang="en-US" altLang="ko-KR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(</a:t>
                      </a:r>
                      <a:r>
                        <a:rPr kumimoji="0" lang="ko-KR" altLang="en-US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필수</a:t>
                      </a:r>
                      <a:r>
                        <a:rPr kumimoji="0" lang="en-US" altLang="ko-KR" sz="115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)</a:t>
                      </a:r>
                      <a:endParaRPr kumimoji="0" lang="en-US" altLang="ko-KR" sz="14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9770573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앱 기획 발표 </a:t>
                      </a:r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(D-1)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8608244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err="1">
                          <a:solidFill>
                            <a:schemeClr val="bg1"/>
                          </a:solidFill>
                        </a:rPr>
                        <a:t>인디크래프트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2025 (D-41)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6081203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제 </a:t>
                      </a:r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9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회</a:t>
                      </a:r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경기 게임 공모전 </a:t>
                      </a:r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(D-84)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6059622"/>
                  </a:ext>
                </a:extLst>
              </a:tr>
              <a:tr h="31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IndieGo2025 </a:t>
                      </a:r>
                      <a:r>
                        <a:rPr lang="en-US" altLang="ko-KR" sz="1100" baseline="0" dirty="0">
                          <a:solidFill>
                            <a:schemeClr val="bg1"/>
                          </a:solidFill>
                        </a:rPr>
                        <a:t>(D-129)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935384"/>
                  </a:ext>
                </a:extLst>
              </a:tr>
            </a:tbl>
          </a:graphicData>
        </a:graphic>
      </p:graphicFrame>
      <p:sp>
        <p:nvSpPr>
          <p:cNvPr id="38" name="직사각형 37">
            <a:extLst>
              <a:ext uri="{FF2B5EF4-FFF2-40B4-BE49-F238E27FC236}">
                <a16:creationId xmlns:a16="http://schemas.microsoft.com/office/drawing/2014/main" id="{1378782B-F4A7-8B6B-FAA7-38EF2986C7EF}"/>
              </a:ext>
            </a:extLst>
          </p:cNvPr>
          <p:cNvSpPr/>
          <p:nvPr/>
        </p:nvSpPr>
        <p:spPr>
          <a:xfrm>
            <a:off x="1166434" y="2054143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참가할 공모전을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선택해주세요</a:t>
            </a:r>
            <a:r>
              <a:rPr lang="en-US" altLang="ko-KR" dirty="0">
                <a:solidFill>
                  <a:srgbClr val="00FFCC"/>
                </a:solidFill>
              </a:rPr>
              <a:t>.</a:t>
            </a:r>
            <a:endParaRPr lang="ko-KR" altLang="en-US" dirty="0">
              <a:solidFill>
                <a:srgbClr val="00FFCC"/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21318" y="1111394"/>
            <a:ext cx="1896788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공모전 선택 단계 </a:t>
            </a:r>
            <a:r>
              <a:rPr lang="en-US" altLang="ko-KR" sz="1050" dirty="0">
                <a:solidFill>
                  <a:schemeClr val="bg1"/>
                </a:solidFill>
              </a:rPr>
              <a:t>1/5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1249C85-988B-1345-1C92-C032DDBA7309}"/>
              </a:ext>
            </a:extLst>
          </p:cNvPr>
          <p:cNvSpPr/>
          <p:nvPr/>
        </p:nvSpPr>
        <p:spPr>
          <a:xfrm>
            <a:off x="1175959" y="3995382"/>
            <a:ext cx="238125" cy="253916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bg1"/>
                </a:solidFill>
              </a:rPr>
              <a:t>◎</a:t>
            </a:r>
          </a:p>
        </p:txBody>
      </p:sp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34D3011B-0A05-71C8-AAE2-B57822B26D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6540732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073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5083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파티 이름 결정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26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085882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파티 이름은 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“DevRaid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개발 파티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”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라고 정해봅시다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4267200" y="2270099"/>
            <a:ext cx="1828800" cy="1282726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F3D732AA-3D5B-C96D-B040-4FE735ACBE84}"/>
              </a:ext>
            </a:extLst>
          </p:cNvPr>
          <p:cNvGrpSpPr/>
          <p:nvPr/>
        </p:nvGrpSpPr>
        <p:grpSpPr>
          <a:xfrm>
            <a:off x="877354" y="1107300"/>
            <a:ext cx="3240752" cy="5479313"/>
            <a:chOff x="877354" y="1107300"/>
            <a:chExt cx="3240752" cy="5479313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863D8C18-97A6-1D56-0DBC-ABCAD226634C}"/>
                </a:ext>
              </a:extLst>
            </p:cNvPr>
            <p:cNvGrpSpPr/>
            <p:nvPr/>
          </p:nvGrpSpPr>
          <p:grpSpPr>
            <a:xfrm>
              <a:off x="877354" y="1110929"/>
              <a:ext cx="3240752" cy="5475684"/>
              <a:chOff x="5139988" y="947966"/>
              <a:chExt cx="3240752" cy="5475684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C599E80F-6E7A-7E48-6B6A-6C98FE995004}"/>
                  </a:ext>
                </a:extLst>
              </p:cNvPr>
              <p:cNvSpPr/>
              <p:nvPr/>
            </p:nvSpPr>
            <p:spPr>
              <a:xfrm>
                <a:off x="5139988" y="947966"/>
                <a:ext cx="3240752" cy="5090743"/>
              </a:xfrm>
              <a:prstGeom prst="rect">
                <a:avLst/>
              </a:prstGeom>
              <a:solidFill>
                <a:srgbClr val="0C0C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 </a:t>
                </a:r>
                <a:endParaRPr lang="ko-KR" altLang="en-US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734B9E-18B7-2FC5-49EF-CB26F8EF4B37}"/>
                  </a:ext>
                </a:extLst>
              </p:cNvPr>
              <p:cNvSpPr/>
              <p:nvPr/>
            </p:nvSpPr>
            <p:spPr>
              <a:xfrm>
                <a:off x="5139988" y="6016368"/>
                <a:ext cx="3240752" cy="40728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이등변 삼각형 18">
                <a:extLst>
                  <a:ext uri="{FF2B5EF4-FFF2-40B4-BE49-F238E27FC236}">
                    <a16:creationId xmlns:a16="http://schemas.microsoft.com/office/drawing/2014/main" id="{AA4F14E3-B84B-D1CD-C67F-3A0B9E1058E9}"/>
                  </a:ext>
                </a:extLst>
              </p:cNvPr>
              <p:cNvSpPr/>
              <p:nvPr/>
            </p:nvSpPr>
            <p:spPr>
              <a:xfrm rot="16200000">
                <a:off x="7590733" y="6139450"/>
                <a:ext cx="189687" cy="163523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모서리가 둥근 직사각형 26">
                <a:extLst>
                  <a:ext uri="{FF2B5EF4-FFF2-40B4-BE49-F238E27FC236}">
                    <a16:creationId xmlns:a16="http://schemas.microsoft.com/office/drawing/2014/main" id="{FB71C216-495F-D750-CCB7-BF06B4BD4683}"/>
                  </a:ext>
                </a:extLst>
              </p:cNvPr>
              <p:cNvSpPr/>
              <p:nvPr/>
            </p:nvSpPr>
            <p:spPr>
              <a:xfrm>
                <a:off x="6665286" y="6121379"/>
                <a:ext cx="196577" cy="196577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3964AA8B-D3AB-E0ED-D307-203BDC92D093}"/>
                  </a:ext>
                </a:extLst>
              </p:cNvPr>
              <p:cNvGrpSpPr/>
              <p:nvPr/>
            </p:nvGrpSpPr>
            <p:grpSpPr>
              <a:xfrm rot="5400000">
                <a:off x="5732966" y="6132839"/>
                <a:ext cx="196578" cy="173658"/>
                <a:chOff x="4860925" y="6330298"/>
                <a:chExt cx="233376" cy="206117"/>
              </a:xfrm>
              <a:solidFill>
                <a:schemeClr val="bg1"/>
              </a:solidFill>
            </p:grpSpPr>
            <p:sp>
              <p:nvSpPr>
                <p:cNvPr id="33" name="모서리가 둥근 직사각형 28">
                  <a:extLst>
                    <a:ext uri="{FF2B5EF4-FFF2-40B4-BE49-F238E27FC236}">
                      <a16:creationId xmlns:a16="http://schemas.microsoft.com/office/drawing/2014/main" id="{E311CA22-432D-1A10-A9AD-5477F6D56F6D}"/>
                    </a:ext>
                  </a:extLst>
                </p:cNvPr>
                <p:cNvSpPr/>
                <p:nvPr/>
              </p:nvSpPr>
              <p:spPr>
                <a:xfrm>
                  <a:off x="4860938" y="6330298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모서리가 둥근 직사각형 29">
                  <a:extLst>
                    <a:ext uri="{FF2B5EF4-FFF2-40B4-BE49-F238E27FC236}">
                      <a16:creationId xmlns:a16="http://schemas.microsoft.com/office/drawing/2014/main" id="{33C1891E-2CEE-7642-2425-70974DF59245}"/>
                    </a:ext>
                  </a:extLst>
                </p:cNvPr>
                <p:cNvSpPr/>
                <p:nvPr/>
              </p:nvSpPr>
              <p:spPr>
                <a:xfrm>
                  <a:off x="4860929" y="6408718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5" name="모서리가 둥근 직사각형 30">
                  <a:extLst>
                    <a:ext uri="{FF2B5EF4-FFF2-40B4-BE49-F238E27FC236}">
                      <a16:creationId xmlns:a16="http://schemas.microsoft.com/office/drawing/2014/main" id="{D5364A53-91B6-3B96-AACC-BFF624A02209}"/>
                    </a:ext>
                  </a:extLst>
                </p:cNvPr>
                <p:cNvSpPr/>
                <p:nvPr/>
              </p:nvSpPr>
              <p:spPr>
                <a:xfrm>
                  <a:off x="4860925" y="6490696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4747D43-8C12-7C12-959F-BD280D48364F}"/>
                  </a:ext>
                </a:extLst>
              </p:cNvPr>
              <p:cNvSpPr/>
              <p:nvPr/>
            </p:nvSpPr>
            <p:spPr>
              <a:xfrm>
                <a:off x="5261998" y="5612009"/>
                <a:ext cx="1431063" cy="259427"/>
              </a:xfrm>
              <a:prstGeom prst="rect">
                <a:avLst/>
              </a:prstGeom>
              <a:solidFill>
                <a:srgbClr val="00FFCC"/>
              </a:solidFill>
              <a:ln w="12700">
                <a:solidFill>
                  <a:srgbClr val="00FFCC"/>
                </a:solidFill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이전</a:t>
                </a: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BB42F55A-3B19-129A-DCEB-0856BC3FD06C}"/>
                  </a:ext>
                </a:extLst>
              </p:cNvPr>
              <p:cNvSpPr/>
              <p:nvPr/>
            </p:nvSpPr>
            <p:spPr>
              <a:xfrm>
                <a:off x="6830240" y="5612009"/>
                <a:ext cx="1431063" cy="259427"/>
              </a:xfrm>
              <a:prstGeom prst="rect">
                <a:avLst/>
              </a:prstGeom>
              <a:solidFill>
                <a:srgbClr val="00FFCC"/>
              </a:solidFill>
              <a:ln w="12700">
                <a:solidFill>
                  <a:srgbClr val="00FFCC"/>
                </a:solidFill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>
                    <a:solidFill>
                      <a:schemeClr val="tx1"/>
                    </a:solidFill>
                  </a:rPr>
                  <a:t>다음 단계로</a:t>
                </a:r>
                <a:endParaRPr lang="en-US" altLang="ko-KR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1378782B-F4A7-8B6B-FAA7-38EF2986C7EF}"/>
                </a:ext>
              </a:extLst>
            </p:cNvPr>
            <p:cNvSpPr/>
            <p:nvPr/>
          </p:nvSpPr>
          <p:spPr>
            <a:xfrm>
              <a:off x="1166434" y="2054143"/>
              <a:ext cx="2739630" cy="818001"/>
            </a:xfrm>
            <a:prstGeom prst="rect">
              <a:avLst/>
            </a:prstGeom>
            <a:solidFill>
              <a:srgbClr val="0C0C0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00FFCC"/>
                  </a:solidFill>
                </a:rPr>
                <a:t>파티의 이름을</a:t>
              </a:r>
              <a:endParaRPr lang="en-US" altLang="ko-KR" dirty="0">
                <a:solidFill>
                  <a:srgbClr val="00FFCC"/>
                </a:solidFill>
              </a:endParaRPr>
            </a:p>
            <a:p>
              <a:pPr algn="ctr"/>
              <a:r>
                <a:rPr lang="ko-KR" altLang="en-US" dirty="0">
                  <a:solidFill>
                    <a:srgbClr val="00FFCC"/>
                  </a:solidFill>
                </a:rPr>
                <a:t>정해주세요</a:t>
              </a:r>
              <a:r>
                <a:rPr lang="en-US" altLang="ko-KR" dirty="0">
                  <a:solidFill>
                    <a:srgbClr val="00FFCC"/>
                  </a:solidFill>
                </a:rPr>
                <a:t>.</a:t>
              </a:r>
              <a:endParaRPr lang="ko-KR" altLang="en-US" dirty="0">
                <a:solidFill>
                  <a:srgbClr val="00FFCC"/>
                </a:solidFill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877354" y="1107300"/>
              <a:ext cx="3240752" cy="261071"/>
            </a:xfrm>
            <a:prstGeom prst="rect">
              <a:avLst/>
            </a:prstGeom>
            <a:solidFill>
              <a:srgbClr val="0C0C0C"/>
            </a:solidFill>
            <a:ln>
              <a:solidFill>
                <a:srgbClr val="00FF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877354" y="1109764"/>
              <a:ext cx="540000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21318" y="1111394"/>
              <a:ext cx="1896788" cy="2539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050" dirty="0">
                  <a:solidFill>
                    <a:schemeClr val="bg1"/>
                  </a:solidFill>
                </a:rPr>
                <a:t>#</a:t>
              </a:r>
              <a:r>
                <a:rPr lang="ko-KR" altLang="en-US" sz="1050" dirty="0">
                  <a:solidFill>
                    <a:schemeClr val="bg1"/>
                  </a:solidFill>
                </a:rPr>
                <a:t>파티 이름 설정 단계 </a:t>
              </a:r>
              <a:r>
                <a:rPr lang="en-US" altLang="ko-KR" sz="1050" dirty="0">
                  <a:solidFill>
                    <a:schemeClr val="bg1"/>
                  </a:solidFill>
                </a:rPr>
                <a:t>2/5</a:t>
              </a:r>
              <a:endParaRPr lang="ko-KR" altLang="en-US" sz="1050" dirty="0">
                <a:solidFill>
                  <a:schemeClr val="bg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7B43B8E-E793-9E91-7769-963C1DB09613}"/>
                </a:ext>
              </a:extLst>
            </p:cNvPr>
            <p:cNvSpPr/>
            <p:nvPr/>
          </p:nvSpPr>
          <p:spPr>
            <a:xfrm>
              <a:off x="1417354" y="1114402"/>
              <a:ext cx="803964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14E53C7-BCF7-CF02-5C71-6A4E7EA8145E}"/>
                </a:ext>
              </a:extLst>
            </p:cNvPr>
            <p:cNvSpPr/>
            <p:nvPr/>
          </p:nvSpPr>
          <p:spPr>
            <a:xfrm>
              <a:off x="1166434" y="3143824"/>
              <a:ext cx="2739630" cy="818001"/>
            </a:xfrm>
            <a:prstGeom prst="rect">
              <a:avLst/>
            </a:prstGeom>
            <a:solidFill>
              <a:srgbClr val="0C0C0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00745E"/>
                  </a:solidFill>
                </a:rPr>
                <a:t>여기에 입력하세요</a:t>
              </a:r>
            </a:p>
          </p:txBody>
        </p:sp>
      </p:grpSp>
      <p:graphicFrame>
        <p:nvGraphicFramePr>
          <p:cNvPr id="11" name="다이어그램 10">
            <a:extLst>
              <a:ext uri="{FF2B5EF4-FFF2-40B4-BE49-F238E27FC236}">
                <a16:creationId xmlns:a16="http://schemas.microsoft.com/office/drawing/2014/main" id="{934911D9-E798-E650-FDF7-8D0189A4E6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6661392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3221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 err="1">
                <a:solidFill>
                  <a:schemeClr val="bg2">
                    <a:lumMod val="25000"/>
                  </a:schemeClr>
                </a:solidFill>
              </a:rPr>
              <a:t>파티원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 추가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27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085882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어떤 팀원이 필요할까요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?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4352925" y="2270099"/>
            <a:ext cx="1743075" cy="1158901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56AB332C-B196-226D-C547-38CC481DC21C}"/>
              </a:ext>
            </a:extLst>
          </p:cNvPr>
          <p:cNvGrpSpPr/>
          <p:nvPr/>
        </p:nvGrpSpPr>
        <p:grpSpPr>
          <a:xfrm>
            <a:off x="877354" y="1107300"/>
            <a:ext cx="3240752" cy="5479313"/>
            <a:chOff x="877354" y="1107300"/>
            <a:chExt cx="3240752" cy="5479313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863D8C18-97A6-1D56-0DBC-ABCAD226634C}"/>
                </a:ext>
              </a:extLst>
            </p:cNvPr>
            <p:cNvGrpSpPr/>
            <p:nvPr/>
          </p:nvGrpSpPr>
          <p:grpSpPr>
            <a:xfrm>
              <a:off x="877354" y="1110929"/>
              <a:ext cx="3240752" cy="5475684"/>
              <a:chOff x="5139988" y="947966"/>
              <a:chExt cx="3240752" cy="5475684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C599E80F-6E7A-7E48-6B6A-6C98FE995004}"/>
                  </a:ext>
                </a:extLst>
              </p:cNvPr>
              <p:cNvSpPr/>
              <p:nvPr/>
            </p:nvSpPr>
            <p:spPr>
              <a:xfrm>
                <a:off x="5139988" y="947966"/>
                <a:ext cx="3240752" cy="5090743"/>
              </a:xfrm>
              <a:prstGeom prst="rect">
                <a:avLst/>
              </a:prstGeom>
              <a:solidFill>
                <a:srgbClr val="0C0C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 </a:t>
                </a:r>
                <a:endParaRPr lang="ko-KR" altLang="en-US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734B9E-18B7-2FC5-49EF-CB26F8EF4B37}"/>
                  </a:ext>
                </a:extLst>
              </p:cNvPr>
              <p:cNvSpPr/>
              <p:nvPr/>
            </p:nvSpPr>
            <p:spPr>
              <a:xfrm>
                <a:off x="5139988" y="6016368"/>
                <a:ext cx="3240752" cy="40728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이등변 삼각형 18">
                <a:extLst>
                  <a:ext uri="{FF2B5EF4-FFF2-40B4-BE49-F238E27FC236}">
                    <a16:creationId xmlns:a16="http://schemas.microsoft.com/office/drawing/2014/main" id="{AA4F14E3-B84B-D1CD-C67F-3A0B9E1058E9}"/>
                  </a:ext>
                </a:extLst>
              </p:cNvPr>
              <p:cNvSpPr/>
              <p:nvPr/>
            </p:nvSpPr>
            <p:spPr>
              <a:xfrm rot="16200000">
                <a:off x="7590733" y="6139450"/>
                <a:ext cx="189687" cy="163523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모서리가 둥근 직사각형 26">
                <a:extLst>
                  <a:ext uri="{FF2B5EF4-FFF2-40B4-BE49-F238E27FC236}">
                    <a16:creationId xmlns:a16="http://schemas.microsoft.com/office/drawing/2014/main" id="{FB71C216-495F-D750-CCB7-BF06B4BD4683}"/>
                  </a:ext>
                </a:extLst>
              </p:cNvPr>
              <p:cNvSpPr/>
              <p:nvPr/>
            </p:nvSpPr>
            <p:spPr>
              <a:xfrm>
                <a:off x="6665286" y="6121379"/>
                <a:ext cx="196577" cy="196577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3964AA8B-D3AB-E0ED-D307-203BDC92D093}"/>
                  </a:ext>
                </a:extLst>
              </p:cNvPr>
              <p:cNvGrpSpPr/>
              <p:nvPr/>
            </p:nvGrpSpPr>
            <p:grpSpPr>
              <a:xfrm rot="5400000">
                <a:off x="5732966" y="6132839"/>
                <a:ext cx="196578" cy="173658"/>
                <a:chOff x="4860925" y="6330298"/>
                <a:chExt cx="233376" cy="206117"/>
              </a:xfrm>
              <a:solidFill>
                <a:schemeClr val="bg1"/>
              </a:solidFill>
            </p:grpSpPr>
            <p:sp>
              <p:nvSpPr>
                <p:cNvPr id="33" name="모서리가 둥근 직사각형 28">
                  <a:extLst>
                    <a:ext uri="{FF2B5EF4-FFF2-40B4-BE49-F238E27FC236}">
                      <a16:creationId xmlns:a16="http://schemas.microsoft.com/office/drawing/2014/main" id="{E311CA22-432D-1A10-A9AD-5477F6D56F6D}"/>
                    </a:ext>
                  </a:extLst>
                </p:cNvPr>
                <p:cNvSpPr/>
                <p:nvPr/>
              </p:nvSpPr>
              <p:spPr>
                <a:xfrm>
                  <a:off x="4860938" y="6330298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모서리가 둥근 직사각형 29">
                  <a:extLst>
                    <a:ext uri="{FF2B5EF4-FFF2-40B4-BE49-F238E27FC236}">
                      <a16:creationId xmlns:a16="http://schemas.microsoft.com/office/drawing/2014/main" id="{33C1891E-2CEE-7642-2425-70974DF59245}"/>
                    </a:ext>
                  </a:extLst>
                </p:cNvPr>
                <p:cNvSpPr/>
                <p:nvPr/>
              </p:nvSpPr>
              <p:spPr>
                <a:xfrm>
                  <a:off x="4860929" y="6408718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5" name="모서리가 둥근 직사각형 30">
                  <a:extLst>
                    <a:ext uri="{FF2B5EF4-FFF2-40B4-BE49-F238E27FC236}">
                      <a16:creationId xmlns:a16="http://schemas.microsoft.com/office/drawing/2014/main" id="{D5364A53-91B6-3B96-AACC-BFF624A02209}"/>
                    </a:ext>
                  </a:extLst>
                </p:cNvPr>
                <p:cNvSpPr/>
                <p:nvPr/>
              </p:nvSpPr>
              <p:spPr>
                <a:xfrm>
                  <a:off x="4860925" y="6490696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4747D43-8C12-7C12-959F-BD280D48364F}"/>
                  </a:ext>
                </a:extLst>
              </p:cNvPr>
              <p:cNvSpPr/>
              <p:nvPr/>
            </p:nvSpPr>
            <p:spPr>
              <a:xfrm>
                <a:off x="5261998" y="5612009"/>
                <a:ext cx="1431063" cy="259427"/>
              </a:xfrm>
              <a:prstGeom prst="rect">
                <a:avLst/>
              </a:prstGeom>
              <a:solidFill>
                <a:srgbClr val="00FFCC"/>
              </a:solidFill>
              <a:ln w="12700">
                <a:solidFill>
                  <a:srgbClr val="00FFCC"/>
                </a:solidFill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이전</a:t>
                </a: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BB42F55A-3B19-129A-DCEB-0856BC3FD06C}"/>
                  </a:ext>
                </a:extLst>
              </p:cNvPr>
              <p:cNvSpPr/>
              <p:nvPr/>
            </p:nvSpPr>
            <p:spPr>
              <a:xfrm>
                <a:off x="6830240" y="5612009"/>
                <a:ext cx="1431063" cy="259427"/>
              </a:xfrm>
              <a:prstGeom prst="rect">
                <a:avLst/>
              </a:prstGeom>
              <a:solidFill>
                <a:srgbClr val="00FFCC"/>
              </a:solidFill>
              <a:ln w="12700">
                <a:solidFill>
                  <a:srgbClr val="00FFCC"/>
                </a:solidFill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>
                    <a:solidFill>
                      <a:schemeClr val="tx1"/>
                    </a:solidFill>
                  </a:rPr>
                  <a:t>다음 단계로</a:t>
                </a:r>
                <a:endParaRPr lang="en-US" altLang="ko-KR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7" name="직사각형 36"/>
            <p:cNvSpPr/>
            <p:nvPr/>
          </p:nvSpPr>
          <p:spPr>
            <a:xfrm>
              <a:off x="877354" y="1107300"/>
              <a:ext cx="3240752" cy="261071"/>
            </a:xfrm>
            <a:prstGeom prst="rect">
              <a:avLst/>
            </a:prstGeom>
            <a:solidFill>
              <a:srgbClr val="0C0C0C"/>
            </a:solidFill>
            <a:ln>
              <a:solidFill>
                <a:srgbClr val="00FF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877354" y="1109764"/>
              <a:ext cx="540000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19275" y="1111394"/>
              <a:ext cx="2298831" cy="2539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050" dirty="0">
                  <a:solidFill>
                    <a:schemeClr val="bg1"/>
                  </a:solidFill>
                </a:rPr>
                <a:t>#</a:t>
              </a:r>
              <a:r>
                <a:rPr lang="ko-KR" altLang="en-US" sz="1050" dirty="0">
                  <a:solidFill>
                    <a:schemeClr val="bg1"/>
                  </a:solidFill>
                </a:rPr>
                <a:t>파티 구성 설정 단계 </a:t>
              </a:r>
              <a:r>
                <a:rPr lang="en-US" altLang="ko-KR" sz="1050" dirty="0">
                  <a:solidFill>
                    <a:schemeClr val="bg1"/>
                  </a:solidFill>
                </a:rPr>
                <a:t>3/5</a:t>
              </a:r>
              <a:endParaRPr lang="ko-KR" altLang="en-US" sz="1050" dirty="0">
                <a:solidFill>
                  <a:schemeClr val="bg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7B43B8E-E793-9E91-7769-963C1DB09613}"/>
                </a:ext>
              </a:extLst>
            </p:cNvPr>
            <p:cNvSpPr/>
            <p:nvPr/>
          </p:nvSpPr>
          <p:spPr>
            <a:xfrm>
              <a:off x="1417354" y="1114402"/>
              <a:ext cx="540000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14E53C7-BCF7-CF02-5C71-6A4E7EA8145E}"/>
                </a:ext>
              </a:extLst>
            </p:cNvPr>
            <p:cNvSpPr/>
            <p:nvPr/>
          </p:nvSpPr>
          <p:spPr>
            <a:xfrm>
              <a:off x="1166434" y="3140452"/>
              <a:ext cx="2739630" cy="818001"/>
            </a:xfrm>
            <a:prstGeom prst="rect">
              <a:avLst/>
            </a:prstGeom>
            <a:solidFill>
              <a:srgbClr val="0C0C0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0FFCC"/>
                  </a:solidFill>
                </a:rPr>
                <a:t>+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65C451F-6E30-F02B-5369-9F76C9A2EB94}"/>
                </a:ext>
              </a:extLst>
            </p:cNvPr>
            <p:cNvSpPr/>
            <p:nvPr/>
          </p:nvSpPr>
          <p:spPr>
            <a:xfrm>
              <a:off x="1948981" y="1114576"/>
              <a:ext cx="975193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B85A8E7-B489-2396-ABFA-AE8C5F89FE0C}"/>
                </a:ext>
              </a:extLst>
            </p:cNvPr>
            <p:cNvSpPr/>
            <p:nvPr/>
          </p:nvSpPr>
          <p:spPr>
            <a:xfrm>
              <a:off x="1166434" y="2054143"/>
              <a:ext cx="2739630" cy="818001"/>
            </a:xfrm>
            <a:prstGeom prst="rect">
              <a:avLst/>
            </a:prstGeom>
            <a:solidFill>
              <a:srgbClr val="0C0C0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00FFCC"/>
                  </a:solidFill>
                </a:rPr>
                <a:t>모집할 인원을</a:t>
              </a:r>
              <a:endParaRPr lang="en-US" altLang="ko-KR" dirty="0">
                <a:solidFill>
                  <a:srgbClr val="00FFCC"/>
                </a:solidFill>
              </a:endParaRPr>
            </a:p>
            <a:p>
              <a:pPr algn="ctr"/>
              <a:r>
                <a:rPr lang="ko-KR" altLang="en-US" dirty="0">
                  <a:solidFill>
                    <a:srgbClr val="00FFCC"/>
                  </a:solidFill>
                </a:rPr>
                <a:t>추가해주세요</a:t>
              </a:r>
              <a:r>
                <a:rPr lang="en-US" altLang="ko-KR" dirty="0">
                  <a:solidFill>
                    <a:srgbClr val="00FFCC"/>
                  </a:solidFill>
                </a:rPr>
                <a:t>.</a:t>
              </a:r>
            </a:p>
          </p:txBody>
        </p:sp>
      </p:grpSp>
      <p:graphicFrame>
        <p:nvGraphicFramePr>
          <p:cNvPr id="21" name="다이어그램 20">
            <a:extLst>
              <a:ext uri="{FF2B5EF4-FFF2-40B4-BE49-F238E27FC236}">
                <a16:creationId xmlns:a16="http://schemas.microsoft.com/office/drawing/2014/main" id="{816DA758-3496-B9F4-B8E9-CD38BCC789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1574135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3644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역할 설정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28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7664" y="3208108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저희 팀은 아티스트가 필요할 것 같아요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!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</p:cNvCxnSpPr>
          <p:nvPr/>
        </p:nvCxnSpPr>
        <p:spPr>
          <a:xfrm>
            <a:off x="4210259" y="3429000"/>
            <a:ext cx="1884078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63D8C18-97A6-1D56-0DBC-ABCAD226634C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5139988" y="947966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42F55A-3B19-129A-DCEB-0856BC3FD06C}"/>
                </a:ext>
              </a:extLst>
            </p:cNvPr>
            <p:cNvSpPr/>
            <p:nvPr/>
          </p:nvSpPr>
          <p:spPr>
            <a:xfrm>
              <a:off x="6830240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다음 단계로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19275" y="1111394"/>
            <a:ext cx="2298831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파티 구성 설정 단계 </a:t>
            </a:r>
            <a:r>
              <a:rPr lang="en-US" altLang="ko-KR" sz="1050" dirty="0">
                <a:solidFill>
                  <a:schemeClr val="bg1"/>
                </a:solidFill>
              </a:rPr>
              <a:t>3/5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B43B8E-E793-9E91-7769-963C1DB09613}"/>
              </a:ext>
            </a:extLst>
          </p:cNvPr>
          <p:cNvSpPr/>
          <p:nvPr/>
        </p:nvSpPr>
        <p:spPr>
          <a:xfrm>
            <a:off x="1417354" y="1114402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14E53C7-BCF7-CF02-5C71-6A4E7EA8145E}"/>
              </a:ext>
            </a:extLst>
          </p:cNvPr>
          <p:cNvSpPr/>
          <p:nvPr/>
        </p:nvSpPr>
        <p:spPr>
          <a:xfrm>
            <a:off x="1166433" y="3796740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FFCC"/>
                </a:solidFill>
              </a:rPr>
              <a:t>프로그래머</a:t>
            </a:r>
            <a:endParaRPr lang="en-US" altLang="ko-KR" sz="1600" dirty="0">
              <a:solidFill>
                <a:srgbClr val="00FFCC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85A8E7-B489-2396-ABFA-AE8C5F89FE0C}"/>
              </a:ext>
            </a:extLst>
          </p:cNvPr>
          <p:cNvSpPr/>
          <p:nvPr/>
        </p:nvSpPr>
        <p:spPr>
          <a:xfrm>
            <a:off x="1166434" y="1539549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파티원 </a:t>
            </a:r>
            <a:r>
              <a:rPr lang="en-US" altLang="ko-KR" dirty="0">
                <a:solidFill>
                  <a:srgbClr val="00FFCC"/>
                </a:solidFill>
              </a:rPr>
              <a:t>1</a:t>
            </a:r>
            <a:r>
              <a:rPr lang="ko-KR" altLang="en-US" dirty="0">
                <a:solidFill>
                  <a:srgbClr val="00FFCC"/>
                </a:solidFill>
              </a:rPr>
              <a:t>의 역할을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설정해주세요</a:t>
            </a:r>
            <a:r>
              <a:rPr lang="en-US" altLang="ko-KR" dirty="0">
                <a:solidFill>
                  <a:srgbClr val="00FFCC"/>
                </a:solidFill>
              </a:rPr>
              <a:t>.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3858F24-4F7A-3791-0247-2F54E7B3C9CD}"/>
              </a:ext>
            </a:extLst>
          </p:cNvPr>
          <p:cNvSpPr/>
          <p:nvPr/>
        </p:nvSpPr>
        <p:spPr>
          <a:xfrm>
            <a:off x="1166433" y="3260916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FFCC"/>
                </a:solidFill>
              </a:rPr>
              <a:t>아티스트</a:t>
            </a:r>
            <a:endParaRPr lang="en-US" altLang="ko-KR" sz="1600" dirty="0">
              <a:solidFill>
                <a:srgbClr val="00FFCC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E001904-A56A-3A01-099C-5A4AC4C51CFF}"/>
              </a:ext>
            </a:extLst>
          </p:cNvPr>
          <p:cNvSpPr/>
          <p:nvPr/>
        </p:nvSpPr>
        <p:spPr>
          <a:xfrm>
            <a:off x="1166433" y="2725092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FFCC"/>
                </a:solidFill>
              </a:rPr>
              <a:t>기획자</a:t>
            </a:r>
            <a:endParaRPr lang="en-US" altLang="ko-KR" sz="1600" dirty="0">
              <a:solidFill>
                <a:srgbClr val="00FFCC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B418DF-928D-2434-62B2-3ABB10BA39E9}"/>
              </a:ext>
            </a:extLst>
          </p:cNvPr>
          <p:cNvSpPr/>
          <p:nvPr/>
        </p:nvSpPr>
        <p:spPr>
          <a:xfrm>
            <a:off x="1166433" y="4316230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745E"/>
                </a:solidFill>
              </a:rPr>
              <a:t>직접 입력</a:t>
            </a:r>
            <a:r>
              <a:rPr lang="en-US" altLang="ko-KR" sz="1600" dirty="0">
                <a:solidFill>
                  <a:srgbClr val="00745E"/>
                </a:solidFill>
              </a:rPr>
              <a:t>…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2B16377-5F9B-0569-21BA-80F7875E77A5}"/>
              </a:ext>
            </a:extLst>
          </p:cNvPr>
          <p:cNvSpPr/>
          <p:nvPr/>
        </p:nvSpPr>
        <p:spPr>
          <a:xfrm>
            <a:off x="1948981" y="1114576"/>
            <a:ext cx="975193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10" name="다이어그램 9">
            <a:extLst>
              <a:ext uri="{FF2B5EF4-FFF2-40B4-BE49-F238E27FC236}">
                <a16:creationId xmlns:a16="http://schemas.microsoft.com/office/drawing/2014/main" id="{5D8CD6BB-F997-A948-B233-1D8B8C6EB3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4080320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850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태그 설정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</p:spPr>
        <p:txBody>
          <a:bodyPr/>
          <a:lstStyle/>
          <a:p>
            <a:fld id="{346F885F-BBA5-4FEF-9723-E4BF6E51B844}" type="slidenum">
              <a:rPr lang="ko-KR" altLang="en-US" smtClean="0"/>
              <a:pPr/>
              <a:t>29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</p:spPr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176030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우선 아티스트에게 적합한 태그를 골라줍니다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E87C3A-5867-DABA-C93C-C00DF0449673}"/>
              </a:ext>
            </a:extLst>
          </p:cNvPr>
          <p:cNvCxnSpPr>
            <a:cxnSpLocks/>
          </p:cNvCxnSpPr>
          <p:nvPr/>
        </p:nvCxnSpPr>
        <p:spPr>
          <a:xfrm flipV="1">
            <a:off x="4251317" y="2391101"/>
            <a:ext cx="1844683" cy="466166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C2C2E0BE-4E6E-748B-551D-C66503A94586}"/>
              </a:ext>
            </a:extLst>
          </p:cNvPr>
          <p:cNvSpPr txBox="1"/>
          <p:nvPr/>
        </p:nvSpPr>
        <p:spPr>
          <a:xfrm>
            <a:off x="6096000" y="2173333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UI/UX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디자인을 해 줄 사람을 찾고 있어요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5DAB5829-4984-E8F7-57FB-DC42C373E52B}"/>
              </a:ext>
            </a:extLst>
          </p:cNvPr>
          <p:cNvCxnSpPr>
            <a:cxnSpLocks/>
          </p:cNvCxnSpPr>
          <p:nvPr/>
        </p:nvCxnSpPr>
        <p:spPr>
          <a:xfrm flipV="1">
            <a:off x="4301412" y="4430710"/>
            <a:ext cx="1868276" cy="38134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3E6C180-3F1F-C7A7-7B1D-5C0E8F477E78}"/>
              </a:ext>
            </a:extLst>
          </p:cNvPr>
          <p:cNvSpPr txBox="1"/>
          <p:nvPr/>
        </p:nvSpPr>
        <p:spPr>
          <a:xfrm>
            <a:off x="6179117" y="4256785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Material Design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을 사용하길 원해요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!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63D8C18-97A6-1D56-0DBC-ABCAD226634C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5139988" y="947966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noFill/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42F55A-3B19-129A-DCEB-0856BC3FD06C}"/>
                </a:ext>
              </a:extLst>
            </p:cNvPr>
            <p:cNvSpPr/>
            <p:nvPr/>
          </p:nvSpPr>
          <p:spPr>
            <a:xfrm>
              <a:off x="6830240" y="5612009"/>
              <a:ext cx="1431063" cy="259427"/>
            </a:xfrm>
            <a:prstGeom prst="rect">
              <a:avLst/>
            </a:prstGeom>
            <a:solidFill>
              <a:srgbClr val="F94747"/>
            </a:solidFill>
            <a:ln w="12700">
              <a:noFill/>
            </a:ln>
            <a:effectLst>
              <a:outerShdw blurRad="50800" dist="38100" dir="5400000" algn="t" rotWithShape="0">
                <a:srgbClr val="F9474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다음 단계로</a:t>
              </a:r>
              <a:endParaRPr lang="en-US" altLang="ko-K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19275" y="1111394"/>
            <a:ext cx="2298831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파티 구성 설정 단계 </a:t>
            </a:r>
            <a:r>
              <a:rPr lang="en-US" altLang="ko-KR" sz="1050" dirty="0">
                <a:solidFill>
                  <a:schemeClr val="bg1"/>
                </a:solidFill>
              </a:rPr>
              <a:t>3/5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B43B8E-E793-9E91-7769-963C1DB09613}"/>
              </a:ext>
            </a:extLst>
          </p:cNvPr>
          <p:cNvSpPr/>
          <p:nvPr/>
        </p:nvSpPr>
        <p:spPr>
          <a:xfrm>
            <a:off x="1417354" y="1114402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85A8E7-B489-2396-ABFA-AE8C5F89FE0C}"/>
              </a:ext>
            </a:extLst>
          </p:cNvPr>
          <p:cNvSpPr/>
          <p:nvPr/>
        </p:nvSpPr>
        <p:spPr>
          <a:xfrm>
            <a:off x="1166434" y="1539549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파티원 </a:t>
            </a:r>
            <a:r>
              <a:rPr lang="en-US" altLang="ko-KR" dirty="0">
                <a:solidFill>
                  <a:srgbClr val="00FFCC"/>
                </a:solidFill>
              </a:rPr>
              <a:t>1</a:t>
            </a:r>
            <a:r>
              <a:rPr lang="ko-KR" altLang="en-US" dirty="0">
                <a:solidFill>
                  <a:srgbClr val="00FFCC"/>
                </a:solidFill>
              </a:rPr>
              <a:t>에게 적합한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태그를 골라주세요</a:t>
            </a:r>
            <a:r>
              <a:rPr lang="en-US" altLang="ko-KR" dirty="0">
                <a:solidFill>
                  <a:srgbClr val="00FFCC"/>
                </a:solidFill>
              </a:rPr>
              <a:t>.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E001904-A56A-3A01-099C-5A4AC4C51CFF}"/>
              </a:ext>
            </a:extLst>
          </p:cNvPr>
          <p:cNvSpPr/>
          <p:nvPr/>
        </p:nvSpPr>
        <p:spPr>
          <a:xfrm>
            <a:off x="1166433" y="3714526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94747"/>
                </a:solidFill>
              </a:rPr>
              <a:t>2D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6A9A69-2759-4776-6E95-5A8AD76866EF}"/>
              </a:ext>
            </a:extLst>
          </p:cNvPr>
          <p:cNvSpPr/>
          <p:nvPr/>
        </p:nvSpPr>
        <p:spPr>
          <a:xfrm>
            <a:off x="2574635" y="3714526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이펙트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2B9D0A4-860B-615B-24B6-8D8EF54DD1BC}"/>
              </a:ext>
            </a:extLst>
          </p:cNvPr>
          <p:cNvSpPr/>
          <p:nvPr/>
        </p:nvSpPr>
        <p:spPr>
          <a:xfrm>
            <a:off x="2567436" y="264135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94747"/>
                </a:solidFill>
              </a:rPr>
              <a:t>UI/UX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E333087-B912-82C3-F62A-DD2263A85F0A}"/>
              </a:ext>
            </a:extLst>
          </p:cNvPr>
          <p:cNvSpPr/>
          <p:nvPr/>
        </p:nvSpPr>
        <p:spPr>
          <a:xfrm>
            <a:off x="1166433" y="264135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원화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978F7E1-94A0-FFDC-70F6-3F1C8CC89524}"/>
              </a:ext>
            </a:extLst>
          </p:cNvPr>
          <p:cNvSpPr/>
          <p:nvPr/>
        </p:nvSpPr>
        <p:spPr>
          <a:xfrm>
            <a:off x="1166433" y="317612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94747"/>
                </a:solidFill>
              </a:rPr>
              <a:t>도트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76A767A-B6F8-684B-E219-E172DDC57249}"/>
              </a:ext>
            </a:extLst>
          </p:cNvPr>
          <p:cNvSpPr/>
          <p:nvPr/>
        </p:nvSpPr>
        <p:spPr>
          <a:xfrm>
            <a:off x="2574635" y="3176123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94747"/>
                </a:solidFill>
              </a:rPr>
              <a:t>3D </a:t>
            </a:r>
            <a:r>
              <a:rPr lang="ko-KR" altLang="en-US" sz="1600" dirty="0">
                <a:solidFill>
                  <a:srgbClr val="F94747"/>
                </a:solidFill>
              </a:rPr>
              <a:t>모델링</a:t>
            </a:r>
            <a:endParaRPr lang="en-US" altLang="ko-KR" sz="1600" dirty="0">
              <a:solidFill>
                <a:srgbClr val="F94747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4E9665E-15CB-509C-F64A-9B9EB7A145EB}"/>
              </a:ext>
            </a:extLst>
          </p:cNvPr>
          <p:cNvSpPr/>
          <p:nvPr/>
        </p:nvSpPr>
        <p:spPr>
          <a:xfrm>
            <a:off x="1166433" y="4252929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745E"/>
                </a:solidFill>
              </a:rPr>
              <a:t>직접 입력</a:t>
            </a:r>
            <a:r>
              <a:rPr lang="en-US" altLang="ko-KR" sz="1600" dirty="0">
                <a:solidFill>
                  <a:srgbClr val="00745E"/>
                </a:solidFill>
              </a:rPr>
              <a:t>…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E333087-B912-82C3-F62A-DD2263A85F0A}"/>
              </a:ext>
            </a:extLst>
          </p:cNvPr>
          <p:cNvSpPr/>
          <p:nvPr/>
        </p:nvSpPr>
        <p:spPr>
          <a:xfrm>
            <a:off x="2567435" y="2641352"/>
            <a:ext cx="1331427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00FFCC"/>
                </a:solidFill>
              </a:rPr>
              <a:t>UI/UX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B42F55A-3B19-129A-DCEB-0856BC3FD06C}"/>
              </a:ext>
            </a:extLst>
          </p:cNvPr>
          <p:cNvSpPr/>
          <p:nvPr/>
        </p:nvSpPr>
        <p:spPr>
          <a:xfrm>
            <a:off x="2567436" y="5774972"/>
            <a:ext cx="1431063" cy="259427"/>
          </a:xfrm>
          <a:prstGeom prst="rect">
            <a:avLst/>
          </a:prstGeom>
          <a:solidFill>
            <a:srgbClr val="00FFCC"/>
          </a:solidFill>
          <a:ln w="12700">
            <a:noFill/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다음 단계로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888ACFE-5FE0-E4F1-F226-BDABCA905A97}"/>
              </a:ext>
            </a:extLst>
          </p:cNvPr>
          <p:cNvSpPr/>
          <p:nvPr/>
        </p:nvSpPr>
        <p:spPr>
          <a:xfrm>
            <a:off x="1175862" y="4245896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00FFCC"/>
                </a:solidFill>
              </a:rPr>
              <a:t>Material</a:t>
            </a:r>
            <a:r>
              <a:rPr lang="ko-KR" altLang="en-US" sz="1600" dirty="0">
                <a:solidFill>
                  <a:srgbClr val="00FFCC"/>
                </a:solidFill>
              </a:rPr>
              <a:t> </a:t>
            </a:r>
            <a:r>
              <a:rPr lang="en-US" altLang="ko-KR" sz="1600" dirty="0">
                <a:solidFill>
                  <a:srgbClr val="00FFCC"/>
                </a:solidFill>
              </a:rPr>
              <a:t>Design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84EFC8B-F443-4DAD-5847-33A48170E479}"/>
              </a:ext>
            </a:extLst>
          </p:cNvPr>
          <p:cNvSpPr/>
          <p:nvPr/>
        </p:nvSpPr>
        <p:spPr>
          <a:xfrm>
            <a:off x="1166433" y="4798034"/>
            <a:ext cx="2739629" cy="43183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745E"/>
                </a:solidFill>
              </a:rPr>
              <a:t>직접 입력</a:t>
            </a:r>
            <a:r>
              <a:rPr lang="en-US" altLang="ko-KR" sz="1600" dirty="0">
                <a:solidFill>
                  <a:srgbClr val="00745E"/>
                </a:solidFill>
              </a:rPr>
              <a:t>…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B9251B1-61B9-1E6C-071B-7956E0F6347A}"/>
              </a:ext>
            </a:extLst>
          </p:cNvPr>
          <p:cNvSpPr/>
          <p:nvPr/>
        </p:nvSpPr>
        <p:spPr>
          <a:xfrm>
            <a:off x="1948981" y="1114576"/>
            <a:ext cx="975193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10" name="다이어그램 9">
            <a:extLst>
              <a:ext uri="{FF2B5EF4-FFF2-40B4-BE49-F238E27FC236}">
                <a16:creationId xmlns:a16="http://schemas.microsoft.com/office/drawing/2014/main" id="{DF5A6730-D300-72CD-D1FB-B27EE6A0C9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4950570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9351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41" grpId="0"/>
      <p:bldP spid="23" grpId="0"/>
      <p:bldP spid="36" grpId="0" animBg="1"/>
      <p:bldP spid="25" grpId="0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378123C-D1A7-08E8-EFED-C30C91A2538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"/>
            <a:ext cx="12192000" cy="6856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2D21D2-3C20-8043-FB68-EE0892708377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DBD3E5-F7A5-74BB-A7E2-DA38C4CEDFA2}"/>
              </a:ext>
            </a:extLst>
          </p:cNvPr>
          <p:cNvSpPr txBox="1"/>
          <p:nvPr/>
        </p:nvSpPr>
        <p:spPr>
          <a:xfrm>
            <a:off x="4964933" y="2684544"/>
            <a:ext cx="22621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1</a:t>
            </a:r>
          </a:p>
          <a:p>
            <a:pPr algn="ctr"/>
            <a:r>
              <a:rPr lang="ko-KR" altLang="en-US" sz="3600" b="1" dirty="0">
                <a:solidFill>
                  <a:schemeClr val="bg1"/>
                </a:solidFill>
              </a:rPr>
              <a:t>현황 분석</a:t>
            </a:r>
          </a:p>
        </p:txBody>
      </p:sp>
    </p:spTree>
    <p:extLst>
      <p:ext uri="{BB962C8B-B14F-4D97-AF65-F5344CB8AC3E}">
        <p14:creationId xmlns:p14="http://schemas.microsoft.com/office/powerpoint/2010/main" val="60059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5083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 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파티 소개 작성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</p:spPr>
        <p:txBody>
          <a:bodyPr/>
          <a:lstStyle/>
          <a:p>
            <a:fld id="{346F885F-BBA5-4FEF-9723-E4BF6E51B844}" type="slidenum">
              <a:rPr lang="ko-KR" altLang="en-US" smtClean="0"/>
              <a:pPr/>
              <a:t>30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</p:spPr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983945D3-201B-2292-1175-69D15AA20C48}"/>
              </a:ext>
            </a:extLst>
          </p:cNvPr>
          <p:cNvCxnSpPr>
            <a:cxnSpLocks/>
          </p:cNvCxnSpPr>
          <p:nvPr/>
        </p:nvCxnSpPr>
        <p:spPr>
          <a:xfrm flipV="1">
            <a:off x="4301412" y="3802060"/>
            <a:ext cx="1868276" cy="38134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4AB4F18-46F1-6DE1-D5AD-96512C6D2945}"/>
              </a:ext>
            </a:extLst>
          </p:cNvPr>
          <p:cNvSpPr txBox="1"/>
          <p:nvPr/>
        </p:nvSpPr>
        <p:spPr>
          <a:xfrm>
            <a:off x="6179117" y="3628135"/>
            <a:ext cx="5161096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파티를 소개할 문구를 적어줍시다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63D8C18-97A6-1D56-0DBC-ABCAD226634C}"/>
              </a:ext>
            </a:extLst>
          </p:cNvPr>
          <p:cNvGrpSpPr/>
          <p:nvPr/>
        </p:nvGrpSpPr>
        <p:grpSpPr>
          <a:xfrm>
            <a:off x="877354" y="1110929"/>
            <a:ext cx="3240752" cy="5475684"/>
            <a:chOff x="5139988" y="947966"/>
            <a:chExt cx="3240752" cy="547568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599E80F-6E7A-7E48-6B6A-6C98FE995004}"/>
                </a:ext>
              </a:extLst>
            </p:cNvPr>
            <p:cNvSpPr/>
            <p:nvPr/>
          </p:nvSpPr>
          <p:spPr>
            <a:xfrm>
              <a:off x="5139988" y="947966"/>
              <a:ext cx="3240752" cy="5090743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734B9E-18B7-2FC5-49EF-CB26F8EF4B37}"/>
                </a:ext>
              </a:extLst>
            </p:cNvPr>
            <p:cNvSpPr/>
            <p:nvPr/>
          </p:nvSpPr>
          <p:spPr>
            <a:xfrm>
              <a:off x="5139988" y="6016368"/>
              <a:ext cx="3240752" cy="407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A4F14E3-B84B-D1CD-C67F-3A0B9E1058E9}"/>
                </a:ext>
              </a:extLst>
            </p:cNvPr>
            <p:cNvSpPr/>
            <p:nvPr/>
          </p:nvSpPr>
          <p:spPr>
            <a:xfrm rot="16200000">
              <a:off x="7590733" y="6139450"/>
              <a:ext cx="189687" cy="1635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26">
              <a:extLst>
                <a:ext uri="{FF2B5EF4-FFF2-40B4-BE49-F238E27FC236}">
                  <a16:creationId xmlns:a16="http://schemas.microsoft.com/office/drawing/2014/main" id="{FB71C216-495F-D750-CCB7-BF06B4BD4683}"/>
                </a:ext>
              </a:extLst>
            </p:cNvPr>
            <p:cNvSpPr/>
            <p:nvPr/>
          </p:nvSpPr>
          <p:spPr>
            <a:xfrm>
              <a:off x="6665286" y="6121379"/>
              <a:ext cx="196577" cy="19657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964AA8B-D3AB-E0ED-D307-203BDC92D093}"/>
                </a:ext>
              </a:extLst>
            </p:cNvPr>
            <p:cNvGrpSpPr/>
            <p:nvPr/>
          </p:nvGrpSpPr>
          <p:grpSpPr>
            <a:xfrm rot="5400000">
              <a:off x="5732966" y="6132839"/>
              <a:ext cx="196578" cy="173658"/>
              <a:chOff x="4860925" y="6330298"/>
              <a:chExt cx="233376" cy="206117"/>
            </a:xfrm>
            <a:solidFill>
              <a:schemeClr val="bg1"/>
            </a:solidFill>
          </p:grpSpPr>
          <p:sp>
            <p:nvSpPr>
              <p:cNvPr id="33" name="모서리가 둥근 직사각형 28">
                <a:extLst>
                  <a:ext uri="{FF2B5EF4-FFF2-40B4-BE49-F238E27FC236}">
                    <a16:creationId xmlns:a16="http://schemas.microsoft.com/office/drawing/2014/main" id="{E311CA22-432D-1A10-A9AD-5477F6D56F6D}"/>
                  </a:ext>
                </a:extLst>
              </p:cNvPr>
              <p:cNvSpPr/>
              <p:nvPr/>
            </p:nvSpPr>
            <p:spPr>
              <a:xfrm>
                <a:off x="4860938" y="633029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모서리가 둥근 직사각형 29">
                <a:extLst>
                  <a:ext uri="{FF2B5EF4-FFF2-40B4-BE49-F238E27FC236}">
                    <a16:creationId xmlns:a16="http://schemas.microsoft.com/office/drawing/2014/main" id="{33C1891E-2CEE-7642-2425-70974DF59245}"/>
                  </a:ext>
                </a:extLst>
              </p:cNvPr>
              <p:cNvSpPr/>
              <p:nvPr/>
            </p:nvSpPr>
            <p:spPr>
              <a:xfrm>
                <a:off x="4860929" y="6408718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모서리가 둥근 직사각형 30">
                <a:extLst>
                  <a:ext uri="{FF2B5EF4-FFF2-40B4-BE49-F238E27FC236}">
                    <a16:creationId xmlns:a16="http://schemas.microsoft.com/office/drawing/2014/main" id="{D5364A53-91B6-3B96-AACC-BFF624A02209}"/>
                  </a:ext>
                </a:extLst>
              </p:cNvPr>
              <p:cNvSpPr/>
              <p:nvPr/>
            </p:nvSpPr>
            <p:spPr>
              <a:xfrm>
                <a:off x="4860925" y="6490696"/>
                <a:ext cx="233363" cy="4571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4747D43-8C12-7C12-959F-BD280D48364F}"/>
                </a:ext>
              </a:extLst>
            </p:cNvPr>
            <p:cNvSpPr/>
            <p:nvPr/>
          </p:nvSpPr>
          <p:spPr>
            <a:xfrm>
              <a:off x="5261998" y="5612009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noFill/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이전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877354" y="1107300"/>
            <a:ext cx="3240752" cy="261071"/>
          </a:xfrm>
          <a:prstGeom prst="rect">
            <a:avLst/>
          </a:prstGeom>
          <a:solidFill>
            <a:srgbClr val="0C0C0C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77354" y="1109764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19275" y="1111394"/>
            <a:ext cx="2298831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50" dirty="0">
                <a:solidFill>
                  <a:schemeClr val="bg1"/>
                </a:solidFill>
              </a:rPr>
              <a:t>#</a:t>
            </a:r>
            <a:r>
              <a:rPr lang="ko-KR" altLang="en-US" sz="1050" dirty="0">
                <a:solidFill>
                  <a:schemeClr val="bg1"/>
                </a:solidFill>
              </a:rPr>
              <a:t>파티 소개글 작성 단계 </a:t>
            </a:r>
            <a:r>
              <a:rPr lang="en-US" altLang="ko-KR" sz="1050" dirty="0">
                <a:solidFill>
                  <a:schemeClr val="bg1"/>
                </a:solidFill>
              </a:rPr>
              <a:t>4/5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B43B8E-E793-9E91-7769-963C1DB09613}"/>
              </a:ext>
            </a:extLst>
          </p:cNvPr>
          <p:cNvSpPr/>
          <p:nvPr/>
        </p:nvSpPr>
        <p:spPr>
          <a:xfrm>
            <a:off x="1417354" y="1114402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65C451F-6E30-F02B-5369-9F76C9A2EB94}"/>
              </a:ext>
            </a:extLst>
          </p:cNvPr>
          <p:cNvSpPr/>
          <p:nvPr/>
        </p:nvSpPr>
        <p:spPr>
          <a:xfrm>
            <a:off x="1957295" y="1114576"/>
            <a:ext cx="540000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77CC989-DFDB-60E5-9DFD-5BD2395F4615}"/>
              </a:ext>
            </a:extLst>
          </p:cNvPr>
          <p:cNvSpPr/>
          <p:nvPr/>
        </p:nvSpPr>
        <p:spPr>
          <a:xfrm>
            <a:off x="2497235" y="1116606"/>
            <a:ext cx="843945" cy="261071"/>
          </a:xfrm>
          <a:prstGeom prst="rect">
            <a:avLst/>
          </a:prstGeom>
          <a:solidFill>
            <a:srgbClr val="00FF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9A109B4-06C4-755F-9A53-1120A3F0A288}"/>
              </a:ext>
            </a:extLst>
          </p:cNvPr>
          <p:cNvSpPr/>
          <p:nvPr/>
        </p:nvSpPr>
        <p:spPr>
          <a:xfrm>
            <a:off x="1166434" y="1539549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FFCC"/>
                </a:solidFill>
              </a:rPr>
              <a:t>파티를 소개할 글을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ko-KR" altLang="en-US" dirty="0">
                <a:solidFill>
                  <a:srgbClr val="00FFCC"/>
                </a:solidFill>
              </a:rPr>
              <a:t>적어주세요</a:t>
            </a:r>
            <a:endParaRPr lang="en-US" altLang="ko-KR" dirty="0">
              <a:solidFill>
                <a:srgbClr val="00FFCC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70A798D-89F1-A53C-E1CD-D4CAA7A7244C}"/>
              </a:ext>
            </a:extLst>
          </p:cNvPr>
          <p:cNvSpPr/>
          <p:nvPr/>
        </p:nvSpPr>
        <p:spPr>
          <a:xfrm>
            <a:off x="1166404" y="2502482"/>
            <a:ext cx="2739630" cy="2887549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200" dirty="0">
                <a:solidFill>
                  <a:srgbClr val="00FFCC"/>
                </a:solidFill>
              </a:rPr>
              <a:t>저희 </a:t>
            </a:r>
            <a:r>
              <a:rPr lang="en-US" altLang="ko-KR" sz="1200" dirty="0">
                <a:solidFill>
                  <a:srgbClr val="00FFCC"/>
                </a:solidFill>
              </a:rPr>
              <a:t>DevRaid </a:t>
            </a:r>
            <a:r>
              <a:rPr lang="ko-KR" altLang="en-US" sz="1200" dirty="0">
                <a:solidFill>
                  <a:srgbClr val="00FFCC"/>
                </a:solidFill>
              </a:rPr>
              <a:t>개발 파티는 앱 기획 발표를 준비하는 팀입니다</a:t>
            </a:r>
            <a:r>
              <a:rPr lang="en-US" altLang="ko-KR" sz="1200" dirty="0">
                <a:solidFill>
                  <a:srgbClr val="00FFCC"/>
                </a:solidFill>
              </a:rPr>
              <a:t>.</a:t>
            </a:r>
          </a:p>
          <a:p>
            <a:r>
              <a:rPr lang="ko-KR" altLang="en-US" sz="1200" dirty="0">
                <a:solidFill>
                  <a:srgbClr val="00FFCC"/>
                </a:solidFill>
              </a:rPr>
              <a:t>이 사진이 </a:t>
            </a:r>
            <a:r>
              <a:rPr lang="en-US" altLang="ko-KR" sz="1200" dirty="0">
                <a:solidFill>
                  <a:srgbClr val="00FFCC"/>
                </a:solidFill>
              </a:rPr>
              <a:t>DevRaid</a:t>
            </a:r>
            <a:r>
              <a:rPr lang="ko-KR" altLang="en-US" sz="1200" dirty="0">
                <a:solidFill>
                  <a:srgbClr val="00FFCC"/>
                </a:solidFill>
              </a:rPr>
              <a:t>의 현재 모습입니다</a:t>
            </a:r>
            <a:r>
              <a:rPr lang="en-US" altLang="ko-KR" sz="1200" dirty="0">
                <a:solidFill>
                  <a:srgbClr val="00FFCC"/>
                </a:solidFill>
              </a:rPr>
              <a:t>. UI </a:t>
            </a:r>
            <a:r>
              <a:rPr lang="ko-KR" altLang="en-US" sz="1200" dirty="0">
                <a:solidFill>
                  <a:srgbClr val="00FFCC"/>
                </a:solidFill>
              </a:rPr>
              <a:t>디자이너님 살려주세요</a:t>
            </a:r>
            <a:r>
              <a:rPr lang="en-US" altLang="ko-KR" sz="1200" dirty="0">
                <a:solidFill>
                  <a:srgbClr val="00FFCC"/>
                </a:solidFill>
              </a:rPr>
              <a:t>.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A50DF5D4-5675-723B-D4DD-FA4E82D63070}"/>
              </a:ext>
            </a:extLst>
          </p:cNvPr>
          <p:cNvGrpSpPr/>
          <p:nvPr/>
        </p:nvGrpSpPr>
        <p:grpSpPr>
          <a:xfrm>
            <a:off x="1276776" y="3302998"/>
            <a:ext cx="1153651" cy="1949248"/>
            <a:chOff x="4475624" y="912222"/>
            <a:chExt cx="3240752" cy="5475684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C87AEE95-4A8D-5029-4702-9FE2035C2716}"/>
                </a:ext>
              </a:extLst>
            </p:cNvPr>
            <p:cNvGrpSpPr/>
            <p:nvPr/>
          </p:nvGrpSpPr>
          <p:grpSpPr>
            <a:xfrm>
              <a:off x="4475624" y="912222"/>
              <a:ext cx="3240752" cy="5475684"/>
              <a:chOff x="5139988" y="947966"/>
              <a:chExt cx="3240752" cy="5475684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CC009123-5A22-741D-AC01-D4BD179C41ED}"/>
                  </a:ext>
                </a:extLst>
              </p:cNvPr>
              <p:cNvSpPr/>
              <p:nvPr/>
            </p:nvSpPr>
            <p:spPr>
              <a:xfrm>
                <a:off x="5139988" y="947966"/>
                <a:ext cx="3240752" cy="5090744"/>
              </a:xfrm>
              <a:prstGeom prst="rect">
                <a:avLst/>
              </a:prstGeom>
              <a:solidFill>
                <a:srgbClr val="0C0C0C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 </a:t>
                </a:r>
                <a:endParaRPr lang="ko-KR" altLang="en-US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7437370E-41FE-A376-70C0-6E0C9840088F}"/>
                  </a:ext>
                </a:extLst>
              </p:cNvPr>
              <p:cNvSpPr/>
              <p:nvPr/>
            </p:nvSpPr>
            <p:spPr>
              <a:xfrm>
                <a:off x="5139988" y="6016368"/>
                <a:ext cx="3240752" cy="40728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이등변 삼각형 22">
                <a:extLst>
                  <a:ext uri="{FF2B5EF4-FFF2-40B4-BE49-F238E27FC236}">
                    <a16:creationId xmlns:a16="http://schemas.microsoft.com/office/drawing/2014/main" id="{22C024F9-33BE-32E1-10D5-FA977354171C}"/>
                  </a:ext>
                </a:extLst>
              </p:cNvPr>
              <p:cNvSpPr/>
              <p:nvPr/>
            </p:nvSpPr>
            <p:spPr>
              <a:xfrm rot="16200000">
                <a:off x="7590733" y="6139450"/>
                <a:ext cx="189687" cy="163523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모서리가 둥근 직사각형 26">
                <a:extLst>
                  <a:ext uri="{FF2B5EF4-FFF2-40B4-BE49-F238E27FC236}">
                    <a16:creationId xmlns:a16="http://schemas.microsoft.com/office/drawing/2014/main" id="{760E8775-4DA8-5E04-F4B8-CD51210492DF}"/>
                  </a:ext>
                </a:extLst>
              </p:cNvPr>
              <p:cNvSpPr/>
              <p:nvPr/>
            </p:nvSpPr>
            <p:spPr>
              <a:xfrm>
                <a:off x="6665286" y="6121379"/>
                <a:ext cx="196577" cy="196577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5DDEC0E0-2532-B81D-CFE3-496616504018}"/>
                  </a:ext>
                </a:extLst>
              </p:cNvPr>
              <p:cNvGrpSpPr/>
              <p:nvPr/>
            </p:nvGrpSpPr>
            <p:grpSpPr>
              <a:xfrm rot="5400000">
                <a:off x="5732966" y="6132839"/>
                <a:ext cx="196578" cy="173658"/>
                <a:chOff x="4860925" y="6330298"/>
                <a:chExt cx="233376" cy="206117"/>
              </a:xfrm>
              <a:solidFill>
                <a:schemeClr val="bg1"/>
              </a:solidFill>
            </p:grpSpPr>
            <p:sp>
              <p:nvSpPr>
                <p:cNvPr id="42" name="모서리가 둥근 직사각형 28">
                  <a:extLst>
                    <a:ext uri="{FF2B5EF4-FFF2-40B4-BE49-F238E27FC236}">
                      <a16:creationId xmlns:a16="http://schemas.microsoft.com/office/drawing/2014/main" id="{51B7619A-DBA7-1099-76C6-B3D5416CB17F}"/>
                    </a:ext>
                  </a:extLst>
                </p:cNvPr>
                <p:cNvSpPr/>
                <p:nvPr/>
              </p:nvSpPr>
              <p:spPr>
                <a:xfrm>
                  <a:off x="4860938" y="6330298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4" name="모서리가 둥근 직사각형 29">
                  <a:extLst>
                    <a:ext uri="{FF2B5EF4-FFF2-40B4-BE49-F238E27FC236}">
                      <a16:creationId xmlns:a16="http://schemas.microsoft.com/office/drawing/2014/main" id="{1B034803-1634-2910-B812-98CE5D5A2C21}"/>
                    </a:ext>
                  </a:extLst>
                </p:cNvPr>
                <p:cNvSpPr/>
                <p:nvPr/>
              </p:nvSpPr>
              <p:spPr>
                <a:xfrm>
                  <a:off x="4860929" y="6408718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5" name="모서리가 둥근 직사각형 30">
                  <a:extLst>
                    <a:ext uri="{FF2B5EF4-FFF2-40B4-BE49-F238E27FC236}">
                      <a16:creationId xmlns:a16="http://schemas.microsoft.com/office/drawing/2014/main" id="{C1FCAAB1-31B8-8B02-D348-2B7CCD2B5B8B}"/>
                    </a:ext>
                  </a:extLst>
                </p:cNvPr>
                <p:cNvSpPr/>
                <p:nvPr/>
              </p:nvSpPr>
              <p:spPr>
                <a:xfrm>
                  <a:off x="4860925" y="6490696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C4DCC83D-8D80-3BF0-E445-0A95DA81144A}"/>
                  </a:ext>
                </a:extLst>
              </p:cNvPr>
              <p:cNvSpPr/>
              <p:nvPr/>
            </p:nvSpPr>
            <p:spPr>
              <a:xfrm>
                <a:off x="5261998" y="5612009"/>
                <a:ext cx="1431063" cy="259427"/>
              </a:xfrm>
              <a:prstGeom prst="rect">
                <a:avLst/>
              </a:prstGeom>
              <a:solidFill>
                <a:srgbClr val="00FFCC"/>
              </a:solidFill>
              <a:ln w="12700">
                <a:solidFill>
                  <a:schemeClr val="bg1"/>
                </a:solidFill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800" dirty="0">
                    <a:solidFill>
                      <a:schemeClr val="tx1"/>
                    </a:solidFill>
                  </a:rPr>
                  <a:t>로그인</a:t>
                </a: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2EC47EB-7A60-3D02-7068-629114CCC757}"/>
                  </a:ext>
                </a:extLst>
              </p:cNvPr>
              <p:cNvSpPr/>
              <p:nvPr/>
            </p:nvSpPr>
            <p:spPr>
              <a:xfrm>
                <a:off x="6830240" y="5612009"/>
                <a:ext cx="1431063" cy="259427"/>
              </a:xfrm>
              <a:prstGeom prst="rect">
                <a:avLst/>
              </a:prstGeom>
              <a:solidFill>
                <a:srgbClr val="00FFCC"/>
              </a:solidFill>
              <a:ln w="12700">
                <a:solidFill>
                  <a:schemeClr val="bg1"/>
                </a:solidFill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800" dirty="0">
                    <a:solidFill>
                      <a:schemeClr val="tx1"/>
                    </a:solidFill>
                  </a:rPr>
                  <a:t>회원 가입</a:t>
                </a:r>
                <a:endParaRPr lang="en-US" altLang="ko-KR" sz="8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053863B-FA75-AEA6-3679-BF26E7DEDE8E}"/>
                </a:ext>
              </a:extLst>
            </p:cNvPr>
            <p:cNvSpPr/>
            <p:nvPr/>
          </p:nvSpPr>
          <p:spPr>
            <a:xfrm>
              <a:off x="4595060" y="1131682"/>
              <a:ext cx="3001880" cy="15699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rgbClr val="00FFCC"/>
                  </a:solidFill>
                </a:rPr>
                <a:t>Dev</a:t>
              </a:r>
              <a:r>
                <a:rPr lang="en-US" altLang="ko-KR" sz="1600" dirty="0">
                  <a:solidFill>
                    <a:srgbClr val="00FFCC"/>
                  </a:solidFill>
                  <a:latin typeface="Brush Script MT" panose="03060802040406070304" pitchFamily="66" charset="0"/>
                </a:rPr>
                <a:t>Raid</a:t>
              </a:r>
              <a:endParaRPr lang="ko-KR" altLang="en-US" sz="1200" dirty="0">
                <a:solidFill>
                  <a:srgbClr val="00FFCC"/>
                </a:solidFill>
                <a:latin typeface="Brush Script MT" panose="03060802040406070304" pitchFamily="66" charset="0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998037BC-F1AC-D7F2-F4C6-492D8B929871}"/>
                </a:ext>
              </a:extLst>
            </p:cNvPr>
            <p:cNvSpPr/>
            <p:nvPr/>
          </p:nvSpPr>
          <p:spPr>
            <a:xfrm>
              <a:off x="4726185" y="4038042"/>
              <a:ext cx="2739630" cy="407282"/>
            </a:xfrm>
            <a:prstGeom prst="rect">
              <a:avLst/>
            </a:prstGeom>
            <a:solidFill>
              <a:srgbClr val="0C0C0C"/>
            </a:solidFill>
            <a:ln w="12700">
              <a:solidFill>
                <a:schemeClr val="bg1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rgbClr val="00745E"/>
                  </a:solidFill>
                </a:rPr>
                <a:t>ID</a:t>
              </a:r>
              <a:endParaRPr lang="ko-KR" altLang="en-US" sz="1100" dirty="0">
                <a:solidFill>
                  <a:srgbClr val="00745E"/>
                </a:solidFill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C96A23D-2C3C-A7E9-5697-BA66BE8CCB09}"/>
                </a:ext>
              </a:extLst>
            </p:cNvPr>
            <p:cNvSpPr/>
            <p:nvPr/>
          </p:nvSpPr>
          <p:spPr>
            <a:xfrm>
              <a:off x="4726185" y="4725305"/>
              <a:ext cx="2739630" cy="407282"/>
            </a:xfrm>
            <a:prstGeom prst="rect">
              <a:avLst/>
            </a:prstGeom>
            <a:solidFill>
              <a:srgbClr val="0C0C0C"/>
            </a:solidFill>
            <a:ln w="12700">
              <a:solidFill>
                <a:schemeClr val="bg1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solidFill>
                    <a:srgbClr val="00745E"/>
                  </a:solidFill>
                </a:rPr>
                <a:t>PW</a:t>
              </a:r>
              <a:endParaRPr lang="ko-KR" altLang="en-US" sz="1050" dirty="0">
                <a:solidFill>
                  <a:srgbClr val="00745E"/>
                </a:solidFill>
              </a:endParaRPr>
            </a:p>
          </p:txBody>
        </p: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9A27BFB-EC2B-6005-17AB-1D79E008EEC9}"/>
              </a:ext>
            </a:extLst>
          </p:cNvPr>
          <p:cNvSpPr/>
          <p:nvPr/>
        </p:nvSpPr>
        <p:spPr>
          <a:xfrm>
            <a:off x="2567606" y="5774972"/>
            <a:ext cx="1431063" cy="259427"/>
          </a:xfrm>
          <a:prstGeom prst="rect">
            <a:avLst/>
          </a:prstGeom>
          <a:solidFill>
            <a:srgbClr val="00FFC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srgbClr val="00FFC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다음 단계로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graphicFrame>
        <p:nvGraphicFramePr>
          <p:cNvPr id="11" name="다이어그램 10">
            <a:extLst>
              <a:ext uri="{FF2B5EF4-FFF2-40B4-BE49-F238E27FC236}">
                <a16:creationId xmlns:a16="http://schemas.microsoft.com/office/drawing/2014/main" id="{7C8332D6-6C96-0B4C-6DF8-5D2FE8637B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573177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1135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4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스토리 보드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 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파티 등록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</p:spPr>
        <p:txBody>
          <a:bodyPr/>
          <a:lstStyle/>
          <a:p>
            <a:fld id="{346F885F-BBA5-4FEF-9723-E4BF6E51B844}" type="slidenum">
              <a:rPr lang="ko-KR" altLang="en-US" smtClean="0"/>
              <a:pPr/>
              <a:t>31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</p:spPr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2863675-E49B-C1DB-7077-D92564A0720C}"/>
              </a:ext>
            </a:extLst>
          </p:cNvPr>
          <p:cNvGrpSpPr/>
          <p:nvPr/>
        </p:nvGrpSpPr>
        <p:grpSpPr>
          <a:xfrm>
            <a:off x="877354" y="1107300"/>
            <a:ext cx="3240752" cy="5479313"/>
            <a:chOff x="877354" y="1107300"/>
            <a:chExt cx="3240752" cy="5479313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863D8C18-97A6-1D56-0DBC-ABCAD226634C}"/>
                </a:ext>
              </a:extLst>
            </p:cNvPr>
            <p:cNvGrpSpPr/>
            <p:nvPr/>
          </p:nvGrpSpPr>
          <p:grpSpPr>
            <a:xfrm>
              <a:off x="877354" y="1110929"/>
              <a:ext cx="3240752" cy="5475684"/>
              <a:chOff x="5139988" y="947966"/>
              <a:chExt cx="3240752" cy="5475684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C599E80F-6E7A-7E48-6B6A-6C98FE995004}"/>
                  </a:ext>
                </a:extLst>
              </p:cNvPr>
              <p:cNvSpPr/>
              <p:nvPr/>
            </p:nvSpPr>
            <p:spPr>
              <a:xfrm>
                <a:off x="5139988" y="947966"/>
                <a:ext cx="3240752" cy="5090743"/>
              </a:xfrm>
              <a:prstGeom prst="rect">
                <a:avLst/>
              </a:prstGeom>
              <a:solidFill>
                <a:srgbClr val="0C0C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 </a:t>
                </a:r>
                <a:endParaRPr lang="ko-KR" altLang="en-US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734B9E-18B7-2FC5-49EF-CB26F8EF4B37}"/>
                  </a:ext>
                </a:extLst>
              </p:cNvPr>
              <p:cNvSpPr/>
              <p:nvPr/>
            </p:nvSpPr>
            <p:spPr>
              <a:xfrm>
                <a:off x="5139988" y="6016368"/>
                <a:ext cx="3240752" cy="40728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이등변 삼각형 18">
                <a:extLst>
                  <a:ext uri="{FF2B5EF4-FFF2-40B4-BE49-F238E27FC236}">
                    <a16:creationId xmlns:a16="http://schemas.microsoft.com/office/drawing/2014/main" id="{AA4F14E3-B84B-D1CD-C67F-3A0B9E1058E9}"/>
                  </a:ext>
                </a:extLst>
              </p:cNvPr>
              <p:cNvSpPr/>
              <p:nvPr/>
            </p:nvSpPr>
            <p:spPr>
              <a:xfrm rot="16200000">
                <a:off x="7590733" y="6139450"/>
                <a:ext cx="189687" cy="163523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모서리가 둥근 직사각형 26">
                <a:extLst>
                  <a:ext uri="{FF2B5EF4-FFF2-40B4-BE49-F238E27FC236}">
                    <a16:creationId xmlns:a16="http://schemas.microsoft.com/office/drawing/2014/main" id="{FB71C216-495F-D750-CCB7-BF06B4BD4683}"/>
                  </a:ext>
                </a:extLst>
              </p:cNvPr>
              <p:cNvSpPr/>
              <p:nvPr/>
            </p:nvSpPr>
            <p:spPr>
              <a:xfrm>
                <a:off x="6665286" y="6121379"/>
                <a:ext cx="196577" cy="196577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3964AA8B-D3AB-E0ED-D307-203BDC92D093}"/>
                  </a:ext>
                </a:extLst>
              </p:cNvPr>
              <p:cNvGrpSpPr/>
              <p:nvPr/>
            </p:nvGrpSpPr>
            <p:grpSpPr>
              <a:xfrm rot="5400000">
                <a:off x="5732966" y="6132839"/>
                <a:ext cx="196578" cy="173658"/>
                <a:chOff x="4860925" y="6330298"/>
                <a:chExt cx="233376" cy="206117"/>
              </a:xfrm>
              <a:solidFill>
                <a:schemeClr val="bg1"/>
              </a:solidFill>
            </p:grpSpPr>
            <p:sp>
              <p:nvSpPr>
                <p:cNvPr id="33" name="모서리가 둥근 직사각형 28">
                  <a:extLst>
                    <a:ext uri="{FF2B5EF4-FFF2-40B4-BE49-F238E27FC236}">
                      <a16:creationId xmlns:a16="http://schemas.microsoft.com/office/drawing/2014/main" id="{E311CA22-432D-1A10-A9AD-5477F6D56F6D}"/>
                    </a:ext>
                  </a:extLst>
                </p:cNvPr>
                <p:cNvSpPr/>
                <p:nvPr/>
              </p:nvSpPr>
              <p:spPr>
                <a:xfrm>
                  <a:off x="4860938" y="6330298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모서리가 둥근 직사각형 29">
                  <a:extLst>
                    <a:ext uri="{FF2B5EF4-FFF2-40B4-BE49-F238E27FC236}">
                      <a16:creationId xmlns:a16="http://schemas.microsoft.com/office/drawing/2014/main" id="{33C1891E-2CEE-7642-2425-70974DF59245}"/>
                    </a:ext>
                  </a:extLst>
                </p:cNvPr>
                <p:cNvSpPr/>
                <p:nvPr/>
              </p:nvSpPr>
              <p:spPr>
                <a:xfrm>
                  <a:off x="4860929" y="6408718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5" name="모서리가 둥근 직사각형 30">
                  <a:extLst>
                    <a:ext uri="{FF2B5EF4-FFF2-40B4-BE49-F238E27FC236}">
                      <a16:creationId xmlns:a16="http://schemas.microsoft.com/office/drawing/2014/main" id="{D5364A53-91B6-3B96-AACC-BFF624A02209}"/>
                    </a:ext>
                  </a:extLst>
                </p:cNvPr>
                <p:cNvSpPr/>
                <p:nvPr/>
              </p:nvSpPr>
              <p:spPr>
                <a:xfrm>
                  <a:off x="4860925" y="6490696"/>
                  <a:ext cx="233363" cy="45719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4747D43-8C12-7C12-959F-BD280D48364F}"/>
                  </a:ext>
                </a:extLst>
              </p:cNvPr>
              <p:cNvSpPr/>
              <p:nvPr/>
            </p:nvSpPr>
            <p:spPr>
              <a:xfrm>
                <a:off x="5261998" y="5612009"/>
                <a:ext cx="1431063" cy="259427"/>
              </a:xfrm>
              <a:prstGeom prst="rect">
                <a:avLst/>
              </a:prstGeom>
              <a:solidFill>
                <a:srgbClr val="00FFCC"/>
              </a:solidFill>
              <a:ln w="12700">
                <a:noFill/>
              </a:ln>
              <a:effectLst>
                <a:outerShdw blurRad="50800" dist="38100" dir="5400000" algn="t" rotWithShape="0">
                  <a:srgbClr val="00FFC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이전</a:t>
                </a:r>
              </a:p>
            </p:txBody>
          </p:sp>
        </p:grpSp>
        <p:sp>
          <p:nvSpPr>
            <p:cNvPr id="37" name="직사각형 36"/>
            <p:cNvSpPr/>
            <p:nvPr/>
          </p:nvSpPr>
          <p:spPr>
            <a:xfrm>
              <a:off x="877354" y="1107300"/>
              <a:ext cx="3240752" cy="261071"/>
            </a:xfrm>
            <a:prstGeom prst="rect">
              <a:avLst/>
            </a:prstGeom>
            <a:solidFill>
              <a:srgbClr val="0C0C0C"/>
            </a:solidFill>
            <a:ln>
              <a:solidFill>
                <a:srgbClr val="00FF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877354" y="1109764"/>
              <a:ext cx="540000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19275" y="1111394"/>
              <a:ext cx="2298831" cy="2539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050" dirty="0">
                  <a:solidFill>
                    <a:schemeClr val="bg1"/>
                  </a:solidFill>
                </a:rPr>
                <a:t>#</a:t>
              </a:r>
              <a:r>
                <a:rPr lang="ko-KR" altLang="en-US" sz="1050" dirty="0">
                  <a:solidFill>
                    <a:schemeClr val="bg1"/>
                  </a:solidFill>
                </a:rPr>
                <a:t>파티 구성 설정 단계 </a:t>
              </a:r>
              <a:r>
                <a:rPr lang="en-US" altLang="ko-KR" sz="1050" dirty="0">
                  <a:solidFill>
                    <a:schemeClr val="bg1"/>
                  </a:solidFill>
                </a:rPr>
                <a:t>5/5</a:t>
              </a:r>
              <a:endParaRPr lang="ko-KR" altLang="en-US" sz="1050" dirty="0">
                <a:solidFill>
                  <a:schemeClr val="bg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7B43B8E-E793-9E91-7769-963C1DB09613}"/>
                </a:ext>
              </a:extLst>
            </p:cNvPr>
            <p:cNvSpPr/>
            <p:nvPr/>
          </p:nvSpPr>
          <p:spPr>
            <a:xfrm>
              <a:off x="1417354" y="1114402"/>
              <a:ext cx="540000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65C451F-6E30-F02B-5369-9F76C9A2EB94}"/>
                </a:ext>
              </a:extLst>
            </p:cNvPr>
            <p:cNvSpPr/>
            <p:nvPr/>
          </p:nvSpPr>
          <p:spPr>
            <a:xfrm>
              <a:off x="1957295" y="1114576"/>
              <a:ext cx="540000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C97FD79-DDBD-76F4-3C35-2CDE176FB389}"/>
                </a:ext>
              </a:extLst>
            </p:cNvPr>
            <p:cNvSpPr/>
            <p:nvPr/>
          </p:nvSpPr>
          <p:spPr>
            <a:xfrm>
              <a:off x="2497295" y="1114402"/>
              <a:ext cx="540000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D06318A-8AEB-6961-1084-0AD5D1DFEA19}"/>
                </a:ext>
              </a:extLst>
            </p:cNvPr>
            <p:cNvSpPr/>
            <p:nvPr/>
          </p:nvSpPr>
          <p:spPr>
            <a:xfrm>
              <a:off x="3037294" y="1114228"/>
              <a:ext cx="1080811" cy="261071"/>
            </a:xfrm>
            <a:prstGeom prst="rect">
              <a:avLst/>
            </a:prstGeom>
            <a:solidFill>
              <a:srgbClr val="00FF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F7B291F-C83B-9B53-C329-C25394260EE8}"/>
                </a:ext>
              </a:extLst>
            </p:cNvPr>
            <p:cNvSpPr/>
            <p:nvPr/>
          </p:nvSpPr>
          <p:spPr>
            <a:xfrm>
              <a:off x="2567606" y="5774972"/>
              <a:ext cx="1431063" cy="259427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rgbClr val="00FFCC"/>
              </a:solidFill>
            </a:ln>
            <a:effectLst>
              <a:outerShdw blurRad="50800" dist="38100" dir="5400000" algn="t" rotWithShape="0">
                <a:srgbClr val="00FFC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등록</a:t>
              </a:r>
              <a:r>
                <a:rPr lang="en-US" altLang="ko-KR" sz="1200" dirty="0">
                  <a:solidFill>
                    <a:schemeClr val="tx1"/>
                  </a:solidFill>
                </a:rPr>
                <a:t>!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894B99-8C91-1D6C-0DF3-3B113CD4627D}"/>
              </a:ext>
            </a:extLst>
          </p:cNvPr>
          <p:cNvSpPr/>
          <p:nvPr/>
        </p:nvSpPr>
        <p:spPr>
          <a:xfrm>
            <a:off x="1166434" y="1539549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C000"/>
                </a:solidFill>
              </a:rPr>
              <a:t>“DevRaid</a:t>
            </a:r>
            <a:r>
              <a:rPr lang="ko-KR" altLang="en-US" dirty="0">
                <a:solidFill>
                  <a:srgbClr val="FFC000"/>
                </a:solidFill>
              </a:rPr>
              <a:t> 개발 파티</a:t>
            </a:r>
            <a:r>
              <a:rPr lang="en-US" altLang="ko-KR" dirty="0">
                <a:solidFill>
                  <a:srgbClr val="FFC000"/>
                </a:solidFill>
              </a:rPr>
              <a:t>”</a:t>
            </a:r>
            <a:r>
              <a:rPr lang="ko-KR" altLang="en-US" dirty="0">
                <a:solidFill>
                  <a:srgbClr val="FFC000"/>
                </a:solidFill>
              </a:rPr>
              <a:t>를</a:t>
            </a:r>
            <a:endParaRPr lang="en-US" altLang="ko-KR" dirty="0">
              <a:solidFill>
                <a:srgbClr val="FFC000"/>
              </a:solidFill>
            </a:endParaRPr>
          </a:p>
          <a:p>
            <a:pPr algn="ctr"/>
            <a:r>
              <a:rPr lang="ko-KR" altLang="en-US" dirty="0">
                <a:solidFill>
                  <a:srgbClr val="FFC000"/>
                </a:solidFill>
              </a:rPr>
              <a:t>등록합니다</a:t>
            </a:r>
            <a:r>
              <a:rPr lang="en-US" altLang="ko-KR" dirty="0">
                <a:solidFill>
                  <a:srgbClr val="FFC000"/>
                </a:solidFill>
              </a:rPr>
              <a:t>.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9CFFED7-EE85-C810-54DA-B5FF8C249C3C}"/>
              </a:ext>
            </a:extLst>
          </p:cNvPr>
          <p:cNvSpPr/>
          <p:nvPr/>
        </p:nvSpPr>
        <p:spPr>
          <a:xfrm>
            <a:off x="1166434" y="2521452"/>
            <a:ext cx="2739630" cy="818001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rgbClr val="00FFCC"/>
                </a:solidFill>
              </a:rPr>
              <a:t>파티원</a:t>
            </a:r>
            <a:r>
              <a:rPr lang="ko-KR" altLang="en-US" dirty="0">
                <a:solidFill>
                  <a:srgbClr val="00FFCC"/>
                </a:solidFill>
              </a:rPr>
              <a:t> </a:t>
            </a:r>
            <a:r>
              <a:rPr lang="en-US" altLang="ko-KR" dirty="0">
                <a:solidFill>
                  <a:srgbClr val="00FFCC"/>
                </a:solidFill>
              </a:rPr>
              <a:t>1</a:t>
            </a:r>
            <a:r>
              <a:rPr lang="en-US" altLang="ko-KR" sz="1800" dirty="0">
                <a:solidFill>
                  <a:srgbClr val="00FFCC"/>
                </a:solidFill>
              </a:rPr>
              <a:t> (</a:t>
            </a:r>
            <a:r>
              <a:rPr lang="ko-KR" altLang="en-US" sz="1800" dirty="0" err="1">
                <a:solidFill>
                  <a:srgbClr val="00FFCC"/>
                </a:solidFill>
              </a:rPr>
              <a:t>모집중</a:t>
            </a:r>
            <a:r>
              <a:rPr lang="en-US" altLang="ko-KR" sz="1800" dirty="0">
                <a:solidFill>
                  <a:srgbClr val="00FFCC"/>
                </a:solidFill>
              </a:rPr>
              <a:t>)</a:t>
            </a:r>
            <a:endParaRPr lang="en-US" altLang="ko-KR" dirty="0">
              <a:solidFill>
                <a:srgbClr val="00FFCC"/>
              </a:solidFill>
            </a:endParaRPr>
          </a:p>
          <a:p>
            <a:pPr algn="ctr"/>
            <a:r>
              <a:rPr lang="en-US" altLang="ko-KR" sz="1000" dirty="0">
                <a:solidFill>
                  <a:srgbClr val="00FFCC"/>
                </a:solidFill>
              </a:rPr>
              <a:t>#</a:t>
            </a:r>
            <a:r>
              <a:rPr lang="ko-KR" altLang="en-US" sz="1000" dirty="0">
                <a:solidFill>
                  <a:srgbClr val="00FFCC"/>
                </a:solidFill>
              </a:rPr>
              <a:t>디자이너</a:t>
            </a:r>
            <a:endParaRPr lang="en-US" altLang="ko-KR" sz="1000" dirty="0">
              <a:solidFill>
                <a:srgbClr val="00FFCC"/>
              </a:solidFill>
            </a:endParaRPr>
          </a:p>
          <a:p>
            <a:pPr algn="ctr"/>
            <a:r>
              <a:rPr lang="en-US" altLang="ko-KR" sz="1000" dirty="0">
                <a:solidFill>
                  <a:srgbClr val="00FFCC"/>
                </a:solidFill>
              </a:rPr>
              <a:t>#UI/UX</a:t>
            </a:r>
          </a:p>
          <a:p>
            <a:pPr algn="ctr"/>
            <a:r>
              <a:rPr lang="en-US" altLang="ko-KR" sz="1000" dirty="0">
                <a:solidFill>
                  <a:srgbClr val="00FFCC"/>
                </a:solidFill>
              </a:rPr>
              <a:t>#Material Design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5CE9E19-DA6E-7795-7B4A-E7C06D6173CA}"/>
              </a:ext>
            </a:extLst>
          </p:cNvPr>
          <p:cNvSpPr/>
          <p:nvPr/>
        </p:nvSpPr>
        <p:spPr>
          <a:xfrm>
            <a:off x="1166434" y="3520142"/>
            <a:ext cx="2739630" cy="2147235"/>
          </a:xfrm>
          <a:prstGeom prst="rect">
            <a:avLst/>
          </a:prstGeom>
          <a:solidFill>
            <a:srgbClr val="0C0C0C"/>
          </a:solidFill>
          <a:ln w="12700">
            <a:solidFill>
              <a:srgbClr val="00FFCC"/>
            </a:solidFill>
          </a:ln>
          <a:effectLst>
            <a:outerShdw blurRad="50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900" dirty="0">
                <a:solidFill>
                  <a:srgbClr val="00FFCC"/>
                </a:solidFill>
              </a:rPr>
              <a:t>저희 </a:t>
            </a:r>
            <a:r>
              <a:rPr lang="en-US" altLang="ko-KR" sz="900" dirty="0">
                <a:solidFill>
                  <a:srgbClr val="00FFCC"/>
                </a:solidFill>
              </a:rPr>
              <a:t>DevRaid </a:t>
            </a:r>
            <a:r>
              <a:rPr lang="ko-KR" altLang="en-US" sz="900" dirty="0">
                <a:solidFill>
                  <a:srgbClr val="00FFCC"/>
                </a:solidFill>
              </a:rPr>
              <a:t>개발 파티는 앱 기획 발표를 준비하는 팀입니다</a:t>
            </a:r>
            <a:r>
              <a:rPr lang="en-US" altLang="ko-KR" sz="900" dirty="0">
                <a:solidFill>
                  <a:srgbClr val="00FFCC"/>
                </a:solidFill>
              </a:rPr>
              <a:t>.</a:t>
            </a:r>
          </a:p>
          <a:p>
            <a:r>
              <a:rPr lang="ko-KR" altLang="en-US" sz="900" dirty="0">
                <a:solidFill>
                  <a:srgbClr val="00FFCC"/>
                </a:solidFill>
              </a:rPr>
              <a:t>이 사진이 </a:t>
            </a:r>
            <a:r>
              <a:rPr lang="en-US" altLang="ko-KR" sz="900" dirty="0">
                <a:solidFill>
                  <a:srgbClr val="00FFCC"/>
                </a:solidFill>
              </a:rPr>
              <a:t>DevRaid</a:t>
            </a:r>
            <a:r>
              <a:rPr lang="ko-KR" altLang="en-US" sz="900" dirty="0">
                <a:solidFill>
                  <a:srgbClr val="00FFCC"/>
                </a:solidFill>
              </a:rPr>
              <a:t>의 현재 모습입니다</a:t>
            </a:r>
            <a:r>
              <a:rPr lang="en-US" altLang="ko-KR" sz="900" dirty="0">
                <a:solidFill>
                  <a:srgbClr val="00FFCC"/>
                </a:solidFill>
              </a:rPr>
              <a:t>.</a:t>
            </a:r>
          </a:p>
          <a:p>
            <a:r>
              <a:rPr lang="en-US" altLang="ko-KR" sz="900" dirty="0">
                <a:solidFill>
                  <a:srgbClr val="00FFCC"/>
                </a:solidFill>
              </a:rPr>
              <a:t>UI </a:t>
            </a:r>
            <a:r>
              <a:rPr lang="ko-KR" altLang="en-US" sz="900" dirty="0">
                <a:solidFill>
                  <a:srgbClr val="00FFCC"/>
                </a:solidFill>
              </a:rPr>
              <a:t>디자이너님 살려주세요</a:t>
            </a:r>
            <a:r>
              <a:rPr lang="en-US" altLang="ko-KR" sz="900" dirty="0">
                <a:solidFill>
                  <a:srgbClr val="00FFCC"/>
                </a:solidFill>
              </a:rPr>
              <a:t>.</a:t>
            </a:r>
          </a:p>
        </p:txBody>
      </p:sp>
      <p:pic>
        <p:nvPicPr>
          <p:cNvPr id="48" name="그림 47" descr="텍스트, 스크린샷, 폰트, 디스플레이이(가) 표시된 사진&#10;&#10;자동 생성된 설명">
            <a:extLst>
              <a:ext uri="{FF2B5EF4-FFF2-40B4-BE49-F238E27FC236}">
                <a16:creationId xmlns:a16="http://schemas.microsoft.com/office/drawing/2014/main" id="{C5B77FEF-D7B2-E819-9808-E9084F03B69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097" y="4168630"/>
            <a:ext cx="872363" cy="1461410"/>
          </a:xfrm>
          <a:prstGeom prst="rect">
            <a:avLst/>
          </a:prstGeom>
        </p:spPr>
      </p:pic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5CEB9D82-B0EA-CB61-1D83-72A05ECF337A}"/>
              </a:ext>
            </a:extLst>
          </p:cNvPr>
          <p:cNvSpPr/>
          <p:nvPr/>
        </p:nvSpPr>
        <p:spPr>
          <a:xfrm>
            <a:off x="6653049" y="1539548"/>
            <a:ext cx="3647089" cy="2629081"/>
          </a:xfrm>
          <a:prstGeom prst="wedgeRectCallout">
            <a:avLst>
              <a:gd name="adj1" fmla="val -107865"/>
              <a:gd name="adj2" fmla="val 6170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</a:rPr>
              <a:t>이제 다른 사용자가 </a:t>
            </a:r>
            <a:endParaRPr lang="en-US" altLang="ko-KR" sz="2000" dirty="0">
              <a:solidFill>
                <a:srgbClr val="FF0000"/>
              </a:solidFill>
            </a:endParaRPr>
          </a:p>
          <a:p>
            <a:pPr algn="ctr"/>
            <a:r>
              <a:rPr lang="ko-KR" altLang="en-US" sz="2000" dirty="0">
                <a:solidFill>
                  <a:srgbClr val="FF0000"/>
                </a:solidFill>
              </a:rPr>
              <a:t>여러분의 파티를 </a:t>
            </a:r>
            <a:endParaRPr lang="en-US" altLang="ko-KR" sz="2000" dirty="0">
              <a:solidFill>
                <a:srgbClr val="FF0000"/>
              </a:solidFill>
            </a:endParaRPr>
          </a:p>
          <a:p>
            <a:pPr algn="ctr"/>
            <a:r>
              <a:rPr lang="ko-KR" altLang="en-US" sz="2000" dirty="0">
                <a:solidFill>
                  <a:srgbClr val="FF0000"/>
                </a:solidFill>
              </a:rPr>
              <a:t>찾을 수 있습니다</a:t>
            </a:r>
            <a:r>
              <a:rPr lang="en-US" altLang="ko-KR" sz="2000" dirty="0">
                <a:solidFill>
                  <a:srgbClr val="FF0000"/>
                </a:solidFill>
              </a:rPr>
              <a:t>!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17" name="다이어그램 16">
            <a:extLst>
              <a:ext uri="{FF2B5EF4-FFF2-40B4-BE49-F238E27FC236}">
                <a16:creationId xmlns:a16="http://schemas.microsoft.com/office/drawing/2014/main" id="{A30BEAC0-6A41-B27A-BB7B-727867E877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2289088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0235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D2962EC-463A-5CD3-B1E2-883BA974411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" y="0"/>
            <a:ext cx="1219181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D0F9312-9BF0-2D2E-BB8D-3C004757F78E}"/>
              </a:ext>
            </a:extLst>
          </p:cNvPr>
          <p:cNvSpPr txBox="1"/>
          <p:nvPr/>
        </p:nvSpPr>
        <p:spPr>
          <a:xfrm>
            <a:off x="5311170" y="2684544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5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1B1893-558E-68E3-AA02-96680901EC33}"/>
              </a:ext>
            </a:extLst>
          </p:cNvPr>
          <p:cNvSpPr txBox="1"/>
          <p:nvPr/>
        </p:nvSpPr>
        <p:spPr>
          <a:xfrm>
            <a:off x="4067243" y="3465570"/>
            <a:ext cx="405752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ko-KR" altLang="en-US" sz="4000" spc="600" dirty="0">
                <a:solidFill>
                  <a:schemeClr val="bg1"/>
                </a:solidFill>
              </a:rPr>
              <a:t>프로모션 계획</a:t>
            </a:r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endParaRPr lang="en-US" altLang="ko-KR" sz="1500" b="1" dirty="0">
              <a:solidFill>
                <a:prstClr val="white"/>
              </a:solidFill>
            </a:endParaRPr>
          </a:p>
          <a:p>
            <a:pPr lvl="0" algn="ctr"/>
            <a:r>
              <a:rPr lang="ko-KR" altLang="en-US" sz="1500" b="1" dirty="0">
                <a:solidFill>
                  <a:prstClr val="white"/>
                </a:solidFill>
              </a:rPr>
              <a:t>이 앱을 어떻게 홍보하죠</a:t>
            </a:r>
            <a:r>
              <a:rPr lang="en-US" altLang="ko-KR" sz="1500" b="1" dirty="0">
                <a:solidFill>
                  <a:prstClr val="white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5813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ED9990B-080D-F5F6-93FE-B1DB474EC8D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441" y="2018589"/>
            <a:ext cx="5908696" cy="330314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9252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5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프로모션 계획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시장 분석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</p:spPr>
        <p:txBody>
          <a:bodyPr/>
          <a:lstStyle/>
          <a:p>
            <a:fld id="{346F885F-BBA5-4FEF-9723-E4BF6E51B844}" type="slidenum">
              <a:rPr lang="ko-KR" altLang="en-US" smtClean="0"/>
              <a:pPr/>
              <a:t>33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</p:spPr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graphicFrame>
        <p:nvGraphicFramePr>
          <p:cNvPr id="11" name="차트 10">
            <a:extLst>
              <a:ext uri="{FF2B5EF4-FFF2-40B4-BE49-F238E27FC236}">
                <a16:creationId xmlns:a16="http://schemas.microsoft.com/office/drawing/2014/main" id="{153F3711-670A-36E4-EF99-87F2C9AA48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0444878"/>
              </p:ext>
            </p:extLst>
          </p:nvPr>
        </p:nvGraphicFramePr>
        <p:xfrm>
          <a:off x="2032000" y="111847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F803948B-E192-2D01-D9F6-1F7726B9BB20}"/>
              </a:ext>
            </a:extLst>
          </p:cNvPr>
          <p:cNvSpPr>
            <a:spLocks/>
          </p:cNvSpPr>
          <p:nvPr/>
        </p:nvSpPr>
        <p:spPr>
          <a:xfrm>
            <a:off x="1839453" y="2821875"/>
            <a:ext cx="856262" cy="384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2E06048-93E4-EF11-BB73-D00617F610F7}"/>
              </a:ext>
            </a:extLst>
          </p:cNvPr>
          <p:cNvSpPr>
            <a:spLocks/>
          </p:cNvSpPr>
          <p:nvPr/>
        </p:nvSpPr>
        <p:spPr>
          <a:xfrm>
            <a:off x="3608610" y="2659118"/>
            <a:ext cx="856262" cy="384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792405-E3A6-3213-DA1F-B04F76001D66}"/>
              </a:ext>
            </a:extLst>
          </p:cNvPr>
          <p:cNvSpPr>
            <a:spLocks/>
          </p:cNvSpPr>
          <p:nvPr/>
        </p:nvSpPr>
        <p:spPr>
          <a:xfrm>
            <a:off x="1265514" y="4497990"/>
            <a:ext cx="856262" cy="384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B15F6B6-BE09-4FA3-3BD3-690C9F467DB0}"/>
              </a:ext>
            </a:extLst>
          </p:cNvPr>
          <p:cNvSpPr>
            <a:spLocks/>
          </p:cNvSpPr>
          <p:nvPr/>
        </p:nvSpPr>
        <p:spPr>
          <a:xfrm>
            <a:off x="3024245" y="5224949"/>
            <a:ext cx="856262" cy="384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358902A-54F5-A62A-CAA0-63900585EF57}"/>
              </a:ext>
            </a:extLst>
          </p:cNvPr>
          <p:cNvSpPr>
            <a:spLocks/>
          </p:cNvSpPr>
          <p:nvPr/>
        </p:nvSpPr>
        <p:spPr>
          <a:xfrm>
            <a:off x="1839453" y="2821875"/>
            <a:ext cx="856262" cy="384059"/>
          </a:xfrm>
          <a:prstGeom prst="rect">
            <a:avLst/>
          </a:prstGeom>
          <a:solidFill>
            <a:srgbClr val="00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2C1D991-194E-2B33-402B-0FC4B8A34D16}"/>
              </a:ext>
            </a:extLst>
          </p:cNvPr>
          <p:cNvSpPr>
            <a:spLocks/>
          </p:cNvSpPr>
          <p:nvPr/>
        </p:nvSpPr>
        <p:spPr>
          <a:xfrm>
            <a:off x="3608610" y="2659118"/>
            <a:ext cx="856262" cy="38405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27F9542-1DD1-EB6B-19AA-F87720D635BF}"/>
              </a:ext>
            </a:extLst>
          </p:cNvPr>
          <p:cNvSpPr>
            <a:spLocks/>
          </p:cNvSpPr>
          <p:nvPr/>
        </p:nvSpPr>
        <p:spPr>
          <a:xfrm>
            <a:off x="1265514" y="4497990"/>
            <a:ext cx="856262" cy="384059"/>
          </a:xfrm>
          <a:prstGeom prst="rect">
            <a:avLst/>
          </a:prstGeom>
          <a:solidFill>
            <a:srgbClr val="D2A5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71BBB05-30B9-0F02-043D-50D9B5AC3960}"/>
              </a:ext>
            </a:extLst>
          </p:cNvPr>
          <p:cNvSpPr>
            <a:spLocks/>
          </p:cNvSpPr>
          <p:nvPr/>
        </p:nvSpPr>
        <p:spPr>
          <a:xfrm>
            <a:off x="3024245" y="5224949"/>
            <a:ext cx="856262" cy="384059"/>
          </a:xfrm>
          <a:prstGeom prst="rect">
            <a:avLst/>
          </a:prstGeom>
          <a:solidFill>
            <a:srgbClr val="F94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CAA1F5B-86CF-060D-8B58-CEE74CBCA209}"/>
              </a:ext>
            </a:extLst>
          </p:cNvPr>
          <p:cNvSpPr>
            <a:spLocks/>
          </p:cNvSpPr>
          <p:nvPr/>
        </p:nvSpPr>
        <p:spPr>
          <a:xfrm>
            <a:off x="9303738" y="416613"/>
            <a:ext cx="856262" cy="557045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A6CA51-5011-6071-4C0A-EC9563159F19}"/>
              </a:ext>
            </a:extLst>
          </p:cNvPr>
          <p:cNvSpPr txBox="1"/>
          <p:nvPr/>
        </p:nvSpPr>
        <p:spPr>
          <a:xfrm>
            <a:off x="8128962" y="5206509"/>
            <a:ext cx="943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/>
              <a:t>20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59B147-EA24-221C-CA17-41FB8211C281}"/>
              </a:ext>
            </a:extLst>
          </p:cNvPr>
          <p:cNvSpPr txBox="1"/>
          <p:nvPr/>
        </p:nvSpPr>
        <p:spPr>
          <a:xfrm>
            <a:off x="9283523" y="5206508"/>
            <a:ext cx="943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/>
              <a:t>80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79CCAD-0BD3-848B-CD93-810A406BFD5A}"/>
              </a:ext>
            </a:extLst>
          </p:cNvPr>
          <p:cNvSpPr txBox="1"/>
          <p:nvPr/>
        </p:nvSpPr>
        <p:spPr>
          <a:xfrm rot="16200000">
            <a:off x="8369712" y="3426933"/>
            <a:ext cx="461665" cy="126308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ko-KR" dirty="0"/>
              <a:t>DevRaid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20ED19-B0ED-A0E2-126B-C7DECADF5B93}"/>
              </a:ext>
            </a:extLst>
          </p:cNvPr>
          <p:cNvSpPr txBox="1"/>
          <p:nvPr/>
        </p:nvSpPr>
        <p:spPr>
          <a:xfrm rot="16200000">
            <a:off x="9501037" y="3586893"/>
            <a:ext cx="461665" cy="94316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ko-KR" dirty="0"/>
              <a:t>Total</a:t>
            </a:r>
            <a:endParaRPr lang="ko-KR" altLang="en-US" dirty="0"/>
          </a:p>
        </p:txBody>
      </p:sp>
      <p:graphicFrame>
        <p:nvGraphicFramePr>
          <p:cNvPr id="19" name="다이어그램 18">
            <a:extLst>
              <a:ext uri="{FF2B5EF4-FFF2-40B4-BE49-F238E27FC236}">
                <a16:creationId xmlns:a16="http://schemas.microsoft.com/office/drawing/2014/main" id="{C4E0FA96-79B3-3F91-0E89-4C9238F03B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786637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216733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85185E-6 L -0.25 -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9 0.0206 L 0.37487 0.2768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98" y="12801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4 0.07408 L 0.52005 0.30602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82" y="11597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3.7037E-6 L 0.56706 0.1131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46" y="564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0.42292 0.05602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46" y="28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P spid="9" grpId="0" animBg="1"/>
      <p:bldP spid="10" grpId="0" animBg="1"/>
      <p:bldP spid="12" grpId="0" animBg="1"/>
      <p:bldP spid="13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8" grpId="0" animBg="1"/>
      <p:bldP spid="29" grpId="0"/>
      <p:bldP spid="30" grpId="0"/>
      <p:bldP spid="8" grpId="0"/>
      <p:bldP spid="1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5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프로모션 계획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추세 예측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953789" y="6586613"/>
            <a:ext cx="711664" cy="230400"/>
          </a:xfrm>
        </p:spPr>
        <p:txBody>
          <a:bodyPr/>
          <a:lstStyle/>
          <a:p>
            <a:fld id="{346F885F-BBA5-4FEF-9723-E4BF6E51B844}" type="slidenum">
              <a:rPr lang="ko-KR" altLang="en-US" smtClean="0"/>
              <a:pPr/>
              <a:t>34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</p:spPr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graphicFrame>
        <p:nvGraphicFramePr>
          <p:cNvPr id="17" name="차트 16">
            <a:extLst>
              <a:ext uri="{FF2B5EF4-FFF2-40B4-BE49-F238E27FC236}">
                <a16:creationId xmlns:a16="http://schemas.microsoft.com/office/drawing/2014/main" id="{3BF9EF4C-56AD-004E-9389-5E4D31413EFA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3357321043"/>
              </p:ext>
            </p:extLst>
          </p:nvPr>
        </p:nvGraphicFramePr>
        <p:xfrm>
          <a:off x="2032000" y="877321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곱하기 기호 20">
            <a:extLst>
              <a:ext uri="{FF2B5EF4-FFF2-40B4-BE49-F238E27FC236}">
                <a16:creationId xmlns:a16="http://schemas.microsoft.com/office/drawing/2014/main" id="{2D6FEE4A-4979-E7C2-E122-5F0297913D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289819" y="662602"/>
            <a:ext cx="5612362" cy="5848104"/>
          </a:xfrm>
          <a:prstGeom prst="mathMultiply">
            <a:avLst>
              <a:gd name="adj1" fmla="val 17030"/>
            </a:avLst>
          </a:prstGeom>
          <a:solidFill>
            <a:srgbClr val="FF0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26" name="차트 25">
            <a:extLst>
              <a:ext uri="{FF2B5EF4-FFF2-40B4-BE49-F238E27FC236}">
                <a16:creationId xmlns:a16="http://schemas.microsoft.com/office/drawing/2014/main" id="{B8D00FA2-87BA-0439-92F5-65CB4E869C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3655307"/>
              </p:ext>
            </p:extLst>
          </p:nvPr>
        </p:nvGraphicFramePr>
        <p:xfrm>
          <a:off x="1417444" y="977911"/>
          <a:ext cx="9357112" cy="51604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C7978F1A-CBFA-7B3B-C7A3-52013CF0FA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5092660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18245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  <p:bldP spid="21" grpId="0" animBg="1"/>
      <p:bldP spid="21" grpId="1" animBg="1"/>
      <p:bldGraphic spid="26" grpId="0">
        <p:bldAsOne/>
      </p:bldGraphic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5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8782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프로모션 계획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마케팅 전략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35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pic>
        <p:nvPicPr>
          <p:cNvPr id="1026" name="Picture 2" descr="논쟁 - 무료 사람들개 아이콘">
            <a:extLst>
              <a:ext uri="{FF2B5EF4-FFF2-40B4-BE49-F238E27FC236}">
                <a16:creationId xmlns:a16="http://schemas.microsoft.com/office/drawing/2014/main" id="{391F2A3F-0006-6A62-39D9-41A73CFD6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975" y="1869526"/>
            <a:ext cx="3833649" cy="3833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89E3F03-EEC5-050B-7506-77C6BC2C2DC4}"/>
              </a:ext>
            </a:extLst>
          </p:cNvPr>
          <p:cNvSpPr/>
          <p:nvPr/>
        </p:nvSpPr>
        <p:spPr>
          <a:xfrm>
            <a:off x="641130" y="2454549"/>
            <a:ext cx="6053960" cy="1948902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</a:rPr>
              <a:t>“</a:t>
            </a:r>
            <a:r>
              <a:rPr lang="ko-KR" altLang="en-US" sz="3600" dirty="0" err="1">
                <a:solidFill>
                  <a:srgbClr val="FF0000"/>
                </a:solidFill>
              </a:rPr>
              <a:t>차별점</a:t>
            </a:r>
            <a:r>
              <a:rPr lang="ko-KR" altLang="en-US" sz="3600" dirty="0">
                <a:solidFill>
                  <a:srgbClr val="FF0000"/>
                </a:solidFill>
              </a:rPr>
              <a:t> 강조</a:t>
            </a:r>
            <a:r>
              <a:rPr lang="en-US" altLang="ko-KR" sz="3600" dirty="0">
                <a:solidFill>
                  <a:srgbClr val="FF0000"/>
                </a:solidFill>
              </a:rPr>
              <a:t>”</a:t>
            </a:r>
            <a:endParaRPr lang="ko-KR" altLang="en-US" sz="3600" dirty="0">
              <a:solidFill>
                <a:srgbClr val="FF0000"/>
              </a:solidFill>
            </a:endParaRP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7F6DEB5C-5C31-FFF6-9964-F1F9EF6080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27472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9459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5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프로모션 계획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광고 예시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36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874874A-35C6-98B8-094A-3C7E6696748A}"/>
              </a:ext>
            </a:extLst>
          </p:cNvPr>
          <p:cNvGrpSpPr/>
          <p:nvPr/>
        </p:nvGrpSpPr>
        <p:grpSpPr>
          <a:xfrm>
            <a:off x="362414" y="1691807"/>
            <a:ext cx="5180592" cy="4377559"/>
            <a:chOff x="500555" y="1608081"/>
            <a:chExt cx="5180592" cy="4377559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AA965801-E9E7-4C64-6675-89FA09155201}"/>
                </a:ext>
              </a:extLst>
            </p:cNvPr>
            <p:cNvGrpSpPr/>
            <p:nvPr/>
          </p:nvGrpSpPr>
          <p:grpSpPr>
            <a:xfrm>
              <a:off x="500555" y="1608081"/>
              <a:ext cx="5180592" cy="4377559"/>
              <a:chOff x="500555" y="1608081"/>
              <a:chExt cx="5180592" cy="4377559"/>
            </a:xfrm>
          </p:grpSpPr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3AD1E920-0C43-9E85-F491-56A7967172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0555" y="1608081"/>
                <a:ext cx="5180592" cy="4377559"/>
              </a:xfrm>
              <a:prstGeom prst="rect">
                <a:avLst/>
              </a:prstGeom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29C27677-EB00-2E1C-DF10-3DB400D5C8EB}"/>
                  </a:ext>
                </a:extLst>
              </p:cNvPr>
              <p:cNvSpPr/>
              <p:nvPr/>
            </p:nvSpPr>
            <p:spPr>
              <a:xfrm>
                <a:off x="788144" y="1891862"/>
                <a:ext cx="4893003" cy="2039007"/>
              </a:xfrm>
              <a:prstGeom prst="rect">
                <a:avLst/>
              </a:prstGeom>
              <a:solidFill>
                <a:srgbClr val="0C0C0C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053D423-0073-8425-56FE-1F251FD249C6}"/>
                </a:ext>
              </a:extLst>
            </p:cNvPr>
            <p:cNvSpPr/>
            <p:nvPr/>
          </p:nvSpPr>
          <p:spPr>
            <a:xfrm>
              <a:off x="701282" y="2126399"/>
              <a:ext cx="3001880" cy="1569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800" dirty="0">
                  <a:solidFill>
                    <a:srgbClr val="00FFCC"/>
                  </a:solidFill>
                </a:rPr>
                <a:t>Dev</a:t>
              </a:r>
              <a:r>
                <a:rPr lang="en-US" altLang="ko-KR" sz="6600" dirty="0">
                  <a:solidFill>
                    <a:srgbClr val="00FFCC"/>
                  </a:solidFill>
                  <a:latin typeface="Brush Script MT" panose="03060802040406070304" pitchFamily="66" charset="0"/>
                </a:rPr>
                <a:t>Raid</a:t>
              </a:r>
              <a:endParaRPr lang="ko-KR" altLang="en-US" sz="5400" dirty="0">
                <a:solidFill>
                  <a:srgbClr val="00FFCC"/>
                </a:solidFill>
                <a:latin typeface="Brush Script MT" panose="03060802040406070304" pitchFamily="66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EABD8F-9641-6CC5-FC2C-7ED3E96DBD5C}"/>
                </a:ext>
              </a:extLst>
            </p:cNvPr>
            <p:cNvSpPr txBox="1"/>
            <p:nvPr/>
          </p:nvSpPr>
          <p:spPr>
            <a:xfrm>
              <a:off x="950472" y="2126399"/>
              <a:ext cx="26926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개발 팀 모집은 </a:t>
              </a:r>
              <a:r>
                <a:rPr lang="en-US" altLang="ko-KR" dirty="0">
                  <a:solidFill>
                    <a:schemeClr val="bg1"/>
                  </a:solidFill>
                </a:rPr>
                <a:t>?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A77661D-8073-1BF3-E71B-62794ECCABD5}"/>
                </a:ext>
              </a:extLst>
            </p:cNvPr>
            <p:cNvSpPr txBox="1"/>
            <p:nvPr/>
          </p:nvSpPr>
          <p:spPr>
            <a:xfrm>
              <a:off x="3703162" y="2405522"/>
              <a:ext cx="1851861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solidFill>
                    <a:schemeClr val="bg1"/>
                  </a:solidFill>
                </a:rPr>
                <a:t>Devraid</a:t>
              </a:r>
              <a:r>
                <a:rPr lang="ko-KR" altLang="en-US" sz="1100" dirty="0">
                  <a:solidFill>
                    <a:schemeClr val="bg1"/>
                  </a:solidFill>
                </a:rPr>
                <a:t>는 개발팀을 모집하는데 특화되어 있는 앱입니다</a:t>
              </a:r>
              <a:r>
                <a:rPr lang="en-US" altLang="ko-KR" sz="1100" dirty="0">
                  <a:solidFill>
                    <a:schemeClr val="bg1"/>
                  </a:solidFill>
                </a:rPr>
                <a:t>.</a:t>
              </a:r>
            </a:p>
            <a:p>
              <a:r>
                <a:rPr lang="ko-KR" altLang="en-US" sz="1100" dirty="0">
                  <a:solidFill>
                    <a:schemeClr val="bg1"/>
                  </a:solidFill>
                </a:rPr>
                <a:t>많이 사랑해주세요 백준 </a:t>
              </a:r>
              <a:r>
                <a:rPr lang="ko-KR" altLang="en-US" sz="1100" dirty="0" err="1">
                  <a:solidFill>
                    <a:schemeClr val="bg1"/>
                  </a:solidFill>
                </a:rPr>
                <a:t>화이팅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850198E-6D62-FC32-16CB-5B027001C94D}"/>
              </a:ext>
            </a:extLst>
          </p:cNvPr>
          <p:cNvGrpSpPr/>
          <p:nvPr/>
        </p:nvGrpSpPr>
        <p:grpSpPr>
          <a:xfrm>
            <a:off x="8494724" y="763192"/>
            <a:ext cx="3047273" cy="5561562"/>
            <a:chOff x="6754814" y="763192"/>
            <a:chExt cx="3047273" cy="5561562"/>
          </a:xfrm>
        </p:grpSpPr>
        <p:pic>
          <p:nvPicPr>
            <p:cNvPr id="14" name="Picture 2" descr="에브리타임 앱 광고 차단 · Issue #28 · List-KR/List-KR · GitHub">
              <a:extLst>
                <a:ext uri="{FF2B5EF4-FFF2-40B4-BE49-F238E27FC236}">
                  <a16:creationId xmlns:a16="http://schemas.microsoft.com/office/drawing/2014/main" id="{2B1481FF-B4F8-F7C9-F15F-244F85EAA3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54814" y="763192"/>
              <a:ext cx="3047273" cy="55615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EF7E072-44EF-504F-4E05-F143FC77CC77}"/>
                </a:ext>
              </a:extLst>
            </p:cNvPr>
            <p:cNvGrpSpPr/>
            <p:nvPr/>
          </p:nvGrpSpPr>
          <p:grpSpPr>
            <a:xfrm>
              <a:off x="6781389" y="1891862"/>
              <a:ext cx="2994121" cy="893814"/>
              <a:chOff x="6507286" y="2227758"/>
              <a:chExt cx="4893004" cy="2039007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8E966D7-7F39-9B1B-7047-FAFA104C2D23}"/>
                  </a:ext>
                </a:extLst>
              </p:cNvPr>
              <p:cNvSpPr/>
              <p:nvPr/>
            </p:nvSpPr>
            <p:spPr>
              <a:xfrm>
                <a:off x="6507286" y="2227758"/>
                <a:ext cx="4893004" cy="2039007"/>
              </a:xfrm>
              <a:prstGeom prst="rect">
                <a:avLst/>
              </a:prstGeom>
              <a:solidFill>
                <a:srgbClr val="0C0C0C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2B0BDD83-4693-357B-882F-3BAF4A2CF4D2}"/>
                  </a:ext>
                </a:extLst>
              </p:cNvPr>
              <p:cNvSpPr/>
              <p:nvPr/>
            </p:nvSpPr>
            <p:spPr>
              <a:xfrm>
                <a:off x="7452846" y="2505524"/>
                <a:ext cx="3001880" cy="156993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solidFill>
                      <a:srgbClr val="00FFCC"/>
                    </a:solidFill>
                  </a:rPr>
                  <a:t>Dev</a:t>
                </a:r>
                <a:r>
                  <a:rPr lang="en-US" altLang="ko-KR" sz="3200" dirty="0">
                    <a:solidFill>
                      <a:srgbClr val="00FFCC"/>
                    </a:solidFill>
                    <a:latin typeface="Brush Script MT" panose="03060802040406070304" pitchFamily="66" charset="0"/>
                  </a:rPr>
                  <a:t>Raid</a:t>
                </a:r>
                <a:endParaRPr lang="ko-KR" altLang="en-US" sz="2400" dirty="0">
                  <a:solidFill>
                    <a:srgbClr val="00FFCC"/>
                  </a:solidFill>
                  <a:latin typeface="Brush Script MT" panose="03060802040406070304" pitchFamily="66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62D2AD5-F7E9-1559-5F58-7B5F8664E8A6}"/>
                  </a:ext>
                </a:extLst>
              </p:cNvPr>
              <p:cNvSpPr txBox="1"/>
              <p:nvPr/>
            </p:nvSpPr>
            <p:spPr>
              <a:xfrm>
                <a:off x="6669615" y="2462295"/>
                <a:ext cx="269268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900" dirty="0">
                    <a:solidFill>
                      <a:schemeClr val="bg1"/>
                    </a:solidFill>
                  </a:rPr>
                  <a:t>개발 팀 모집은 </a:t>
                </a:r>
                <a:r>
                  <a:rPr lang="en-US" altLang="ko-KR" sz="900" dirty="0">
                    <a:solidFill>
                      <a:schemeClr val="bg1"/>
                    </a:solidFill>
                  </a:rPr>
                  <a:t>?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D63B36-0ACC-0B5A-D11A-61EC32078975}"/>
              </a:ext>
            </a:extLst>
          </p:cNvPr>
          <p:cNvSpPr/>
          <p:nvPr/>
        </p:nvSpPr>
        <p:spPr>
          <a:xfrm>
            <a:off x="5681146" y="1975588"/>
            <a:ext cx="2300498" cy="115331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◀프로그래밍 관련 사이트 </a:t>
            </a:r>
            <a:r>
              <a:rPr lang="en-US" altLang="ko-KR" dirty="0">
                <a:solidFill>
                  <a:schemeClr val="tx1"/>
                </a:solidFill>
              </a:rPr>
              <a:t>“</a:t>
            </a:r>
            <a:r>
              <a:rPr lang="ko-KR" altLang="en-US" dirty="0">
                <a:solidFill>
                  <a:schemeClr val="tx1"/>
                </a:solidFill>
              </a:rPr>
              <a:t>백준</a:t>
            </a:r>
            <a:r>
              <a:rPr lang="en-US" altLang="ko-KR" dirty="0">
                <a:solidFill>
                  <a:schemeClr val="tx1"/>
                </a:solidFill>
              </a:rPr>
              <a:t>”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배너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광고 예상도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F9A9B7-7A6F-1118-A820-C2E9285D331C}"/>
              </a:ext>
            </a:extLst>
          </p:cNvPr>
          <p:cNvSpPr/>
          <p:nvPr/>
        </p:nvSpPr>
        <p:spPr>
          <a:xfrm>
            <a:off x="5676202" y="3920360"/>
            <a:ext cx="2300498" cy="115331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캠퍼스 앱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“</a:t>
            </a:r>
            <a:r>
              <a:rPr lang="ko-KR" altLang="en-US" dirty="0" err="1">
                <a:solidFill>
                  <a:schemeClr val="tx1"/>
                </a:solidFill>
              </a:rPr>
              <a:t>애브리</a:t>
            </a:r>
            <a:r>
              <a:rPr lang="ko-KR" altLang="en-US" dirty="0">
                <a:solidFill>
                  <a:schemeClr val="tx1"/>
                </a:solidFill>
              </a:rPr>
              <a:t> 타임</a:t>
            </a:r>
            <a:r>
              <a:rPr lang="en-US" altLang="ko-KR" dirty="0">
                <a:solidFill>
                  <a:schemeClr val="tx1"/>
                </a:solidFill>
              </a:rPr>
              <a:t>”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배너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광고 예상도 ▶</a:t>
            </a:r>
          </a:p>
        </p:txBody>
      </p:sp>
      <p:graphicFrame>
        <p:nvGraphicFramePr>
          <p:cNvPr id="25" name="다이어그램 24">
            <a:extLst>
              <a:ext uri="{FF2B5EF4-FFF2-40B4-BE49-F238E27FC236}">
                <a16:creationId xmlns:a16="http://schemas.microsoft.com/office/drawing/2014/main" id="{EF1D6A28-1C57-E680-3686-A5C7FDCD4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9689056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50050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5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8782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프로모션 계획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이벤트 예시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37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D63B36-0ACC-0B5A-D11A-61EC32078975}"/>
              </a:ext>
            </a:extLst>
          </p:cNvPr>
          <p:cNvSpPr/>
          <p:nvPr/>
        </p:nvSpPr>
        <p:spPr>
          <a:xfrm>
            <a:off x="8773188" y="3098941"/>
            <a:ext cx="2300498" cy="115331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◀친구 초대 이벤트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광고 예상도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29006CE-5C2A-9E52-DCD7-6D8B5E3BEBB0}"/>
              </a:ext>
            </a:extLst>
          </p:cNvPr>
          <p:cNvGrpSpPr/>
          <p:nvPr/>
        </p:nvGrpSpPr>
        <p:grpSpPr>
          <a:xfrm>
            <a:off x="3766382" y="1347672"/>
            <a:ext cx="4659236" cy="4879235"/>
            <a:chOff x="3546616" y="1362186"/>
            <a:chExt cx="4659236" cy="4879235"/>
          </a:xfrm>
        </p:grpSpPr>
        <p:pic>
          <p:nvPicPr>
            <p:cNvPr id="2050" name="Picture 2" descr="친구 초대 이벤트">
              <a:extLst>
                <a:ext uri="{FF2B5EF4-FFF2-40B4-BE49-F238E27FC236}">
                  <a16:creationId xmlns:a16="http://schemas.microsoft.com/office/drawing/2014/main" id="{E294F0B6-5B97-BABE-46A2-529E5597B87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3546616" y="1362186"/>
              <a:ext cx="4659236" cy="48792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FA83CC3-8B3C-287C-280D-8894682E8A93}"/>
                </a:ext>
              </a:extLst>
            </p:cNvPr>
            <p:cNvSpPr/>
            <p:nvPr/>
          </p:nvSpPr>
          <p:spPr>
            <a:xfrm>
              <a:off x="5724638" y="3993357"/>
              <a:ext cx="1359694" cy="219075"/>
            </a:xfrm>
            <a:prstGeom prst="rect">
              <a:avLst/>
            </a:prstGeom>
            <a:solidFill>
              <a:srgbClr val="FFFB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에너지 음료</a:t>
              </a: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08DC217-B5E0-5FB0-A34F-4F9E964C801C}"/>
                </a:ext>
              </a:extLst>
            </p:cNvPr>
            <p:cNvSpPr/>
            <p:nvPr/>
          </p:nvSpPr>
          <p:spPr>
            <a:xfrm>
              <a:off x="4284411" y="1720934"/>
              <a:ext cx="3183646" cy="1072055"/>
            </a:xfrm>
            <a:prstGeom prst="ellipse">
              <a:avLst/>
            </a:prstGeom>
            <a:solidFill>
              <a:srgbClr val="0C0C0C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09249C0-470B-D472-6084-3C66C9CA487F}"/>
                </a:ext>
              </a:extLst>
            </p:cNvPr>
            <p:cNvSpPr/>
            <p:nvPr/>
          </p:nvSpPr>
          <p:spPr>
            <a:xfrm>
              <a:off x="4375294" y="1477852"/>
              <a:ext cx="3001880" cy="1569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800" dirty="0">
                  <a:solidFill>
                    <a:srgbClr val="00FFCC"/>
                  </a:solidFill>
                </a:rPr>
                <a:t>Dev</a:t>
              </a:r>
              <a:r>
                <a:rPr lang="en-US" altLang="ko-KR" sz="6600" dirty="0">
                  <a:solidFill>
                    <a:srgbClr val="00FFCC"/>
                  </a:solidFill>
                  <a:latin typeface="Brush Script MT" panose="03060802040406070304" pitchFamily="66" charset="0"/>
                </a:rPr>
                <a:t>Raid</a:t>
              </a:r>
              <a:endParaRPr lang="ko-KR" altLang="en-US" sz="5400" dirty="0">
                <a:solidFill>
                  <a:srgbClr val="00FFCC"/>
                </a:solidFill>
                <a:latin typeface="Brush Script MT" panose="03060802040406070304" pitchFamily="66" charset="0"/>
              </a:endParaRPr>
            </a:p>
          </p:txBody>
        </p:sp>
      </p:grpSp>
      <p:graphicFrame>
        <p:nvGraphicFramePr>
          <p:cNvPr id="28" name="다이어그램 27">
            <a:extLst>
              <a:ext uri="{FF2B5EF4-FFF2-40B4-BE49-F238E27FC236}">
                <a16:creationId xmlns:a16="http://schemas.microsoft.com/office/drawing/2014/main" id="{688AD0FA-81A3-F4F5-23F1-751FF3EED0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6460094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4460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5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64171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프로모션 계획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 –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비즈니스 모델 캔버스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38</a:t>
            </a:fld>
            <a:endParaRPr lang="en-US" altLang="ko-KR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1F366351-93BF-9263-15EF-6F03988FF5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7028580"/>
              </p:ext>
            </p:extLst>
          </p:nvPr>
        </p:nvGraphicFramePr>
        <p:xfrm>
          <a:off x="1676400" y="1209678"/>
          <a:ext cx="8839200" cy="5142056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767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3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3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14497">
                <a:tc rowSpan="2">
                  <a:txBody>
                    <a:bodyPr/>
                    <a:lstStyle/>
                    <a:p>
                      <a:pPr algn="ctr"/>
                      <a:r>
                        <a:rPr lang="en-AU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    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핵심 파트너십</a:t>
                      </a:r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중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,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고등학교 교사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학생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IT/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디자인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관련 학과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코딩 문제 사이트</a:t>
                      </a:r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공모전 주최자  </a:t>
                      </a:r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82296" marR="82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      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핵심 활동</a:t>
                      </a:r>
                      <a:endParaRPr lang="en-US" altLang="ko-KR" sz="14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서버 운영</a:t>
                      </a:r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공모전 소개 글 게시</a:t>
                      </a:r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앱 홍보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82296" marR="82296"/>
                </a:tc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가치 제안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kern="1200" noProof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개인 사용자</a:t>
                      </a:r>
                      <a:r>
                        <a:rPr lang="en-US" altLang="ko-KR" sz="1100" b="0" kern="1200" noProof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-&gt;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공모전 관련 정보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팀원 모집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빠른 참가 신청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기업 사용자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-&gt;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자사 공모전 홍보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tc rowSpan="2"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고객 관계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신규 공모전 소식 공지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고객 세그먼트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게임 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/ IT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 개발 팀을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꾸리거나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관련 공모전에 참가할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10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대 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~ 20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대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프로그래머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,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디자이너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,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기획자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 </a:t>
                      </a:r>
                      <a:endParaRPr kumimoji="0" lang="en-AU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97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      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핵심 자원</a:t>
                      </a:r>
                      <a:endParaRPr lang="en-AU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접속자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수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altLang="ko-KR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제휴 공모전 기업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,</a:t>
                      </a:r>
                      <a:r>
                        <a:rPr lang="en-US" altLang="ko-KR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</a:t>
                      </a:r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기관</a:t>
                      </a:r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 </a:t>
                      </a:r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82296" marR="82296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채널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어플리케이션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&amp;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웹 사이트</a:t>
                      </a:r>
                      <a:endParaRPr kumimoji="0" lang="en-AU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36436"/>
                  </a:ext>
                </a:extLst>
              </a:tr>
              <a:tr h="1417784"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400" b="0" kern="120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비용</a:t>
                      </a:r>
                      <a:endParaRPr lang="en-US" altLang="ko-KR" sz="1400" b="0" kern="120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algn="ctr"/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서버 유지비</a:t>
                      </a:r>
                      <a:endParaRPr lang="en-US" altLang="ko-KR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US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baseline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마케팅 비</a:t>
                      </a:r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endParaRPr lang="en-AU" sz="1100" b="0" baseline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커뮤니티 관리자 인건비</a:t>
                      </a:r>
                      <a:endParaRPr lang="en-AU" sz="1100" b="0" dirty="0">
                        <a:solidFill>
                          <a:schemeClr val="tx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82296" marR="82296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수익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D2Coding" panose="020B0609020101020101" pitchFamily="49" charset="-127"/>
                          <a:ea typeface="D2Coding" panose="020B0609020101020101" pitchFamily="49" charset="-127"/>
                          <a:cs typeface="+mn-cs"/>
                        </a:rPr>
                        <a:t>앱 또는 사이트의 배너 광고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D2Coding" panose="020B0609020101020101" pitchFamily="49" charset="-127"/>
                        <a:ea typeface="D2Coding" panose="020B0609020101020101" pitchFamily="49" charset="-127"/>
                        <a:cs typeface="+mn-cs"/>
                      </a:endParaRPr>
                    </a:p>
                  </a:txBody>
                  <a:tcPr marL="82296" marR="82296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8" name="Picture 13">
            <a:extLst>
              <a:ext uri="{FF2B5EF4-FFF2-40B4-BE49-F238E27FC236}">
                <a16:creationId xmlns:a16="http://schemas.microsoft.com/office/drawing/2014/main" id="{7C548CB0-B5DC-F3CB-950C-91280F7AEE34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66786" y="1226431"/>
            <a:ext cx="508000" cy="608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4">
            <a:extLst>
              <a:ext uri="{FF2B5EF4-FFF2-40B4-BE49-F238E27FC236}">
                <a16:creationId xmlns:a16="http://schemas.microsoft.com/office/drawing/2014/main" id="{E81ED02B-B275-8E45-B70E-581C4E87FA19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255249" y="1209013"/>
            <a:ext cx="508000" cy="53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6">
            <a:extLst>
              <a:ext uri="{FF2B5EF4-FFF2-40B4-BE49-F238E27FC236}">
                <a16:creationId xmlns:a16="http://schemas.microsoft.com/office/drawing/2014/main" id="{5896CB61-BB34-B3D5-383A-5F70D0671D14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282838" y="1139187"/>
            <a:ext cx="558800" cy="57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7">
            <a:extLst>
              <a:ext uri="{FF2B5EF4-FFF2-40B4-BE49-F238E27FC236}">
                <a16:creationId xmlns:a16="http://schemas.microsoft.com/office/drawing/2014/main" id="{B0D4B9EB-C629-686B-C324-C7E33D400951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rcRect l="11171"/>
          <a:stretch>
            <a:fillRect/>
          </a:stretch>
        </p:blipFill>
        <p:spPr bwMode="auto">
          <a:xfrm>
            <a:off x="6258834" y="4986906"/>
            <a:ext cx="452438" cy="57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9">
            <a:extLst>
              <a:ext uri="{FF2B5EF4-FFF2-40B4-BE49-F238E27FC236}">
                <a16:creationId xmlns:a16="http://schemas.microsoft.com/office/drawing/2014/main" id="{6A4E0142-8126-A8E2-6711-AAA912056AC2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481096" y="1183939"/>
            <a:ext cx="700148" cy="657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20">
            <a:extLst>
              <a:ext uri="{FF2B5EF4-FFF2-40B4-BE49-F238E27FC236}">
                <a16:creationId xmlns:a16="http://schemas.microsoft.com/office/drawing/2014/main" id="{10E73F38-6269-07E6-0679-9FCED1546333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734627" y="1218562"/>
            <a:ext cx="4794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21">
            <a:extLst>
              <a:ext uri="{FF2B5EF4-FFF2-40B4-BE49-F238E27FC236}">
                <a16:creationId xmlns:a16="http://schemas.microsoft.com/office/drawing/2014/main" id="{50AA3E71-DC8D-00CF-4A93-38F73211CBAD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rcRect t="8025" r="6839"/>
          <a:stretch>
            <a:fillRect/>
          </a:stretch>
        </p:blipFill>
        <p:spPr bwMode="auto">
          <a:xfrm>
            <a:off x="1819050" y="5044056"/>
            <a:ext cx="534988" cy="515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18">
            <a:extLst>
              <a:ext uri="{FF2B5EF4-FFF2-40B4-BE49-F238E27FC236}">
                <a16:creationId xmlns:a16="http://schemas.microsoft.com/office/drawing/2014/main" id="{F2A0F725-BF50-6A0D-1C81-6E81452A8AD1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rcRect b="6728"/>
          <a:stretch>
            <a:fillRect/>
          </a:stretch>
        </p:blipFill>
        <p:spPr bwMode="auto">
          <a:xfrm>
            <a:off x="3481096" y="2951127"/>
            <a:ext cx="671805" cy="59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D22D59DB-D2AB-C087-A627-3087499CF4CF}"/>
              </a:ext>
            </a:extLst>
          </p:cNvPr>
          <p:cNvPicPr>
            <a:picLocks noChangeAspect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7050768" y="2879734"/>
            <a:ext cx="498475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11B1358-CCA1-985F-D6E0-A0912BBC0DFF}"/>
              </a:ext>
            </a:extLst>
          </p:cNvPr>
          <p:cNvSpPr txBox="1"/>
          <p:nvPr/>
        </p:nvSpPr>
        <p:spPr>
          <a:xfrm>
            <a:off x="1611310" y="909715"/>
            <a:ext cx="2569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i="1" spc="600" dirty="0">
                <a:solidFill>
                  <a:schemeClr val="bg2">
                    <a:lumMod val="25000"/>
                  </a:schemeClr>
                </a:solidFill>
              </a:rPr>
              <a:t>비즈니스 모델 캔버스</a:t>
            </a:r>
          </a:p>
        </p:txBody>
      </p:sp>
      <p:graphicFrame>
        <p:nvGraphicFramePr>
          <p:cNvPr id="16" name="다이어그램 15">
            <a:extLst>
              <a:ext uri="{FF2B5EF4-FFF2-40B4-BE49-F238E27FC236}">
                <a16:creationId xmlns:a16="http://schemas.microsoft.com/office/drawing/2014/main" id="{574D0BD0-B272-A2A0-FC0C-921694DC47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2025996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8184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378123C-D1A7-08E8-EFED-C30C91A253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9262" y="-104502"/>
            <a:ext cx="12630646" cy="70704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DB2D8C-B24F-3D6F-BCFC-345CA31CB56C}"/>
              </a:ext>
            </a:extLst>
          </p:cNvPr>
          <p:cNvSpPr txBox="1"/>
          <p:nvPr/>
        </p:nvSpPr>
        <p:spPr>
          <a:xfrm>
            <a:off x="2696417" y="1372032"/>
            <a:ext cx="677928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900" dirty="0">
                <a:solidFill>
                  <a:schemeClr val="accent3">
                    <a:lumMod val="20000"/>
                    <a:lumOff val="80000"/>
                  </a:schemeClr>
                </a:solidFill>
                <a:latin typeface="Microsoft Yi Baiti" panose="03000500000000000000" pitchFamily="66" charset="0"/>
                <a:ea typeface="Microsoft Yi Baiti" panose="03000500000000000000" pitchFamily="66" charset="0"/>
              </a:rPr>
              <a:t>Q</a:t>
            </a:r>
            <a:r>
              <a:rPr lang="en-US" altLang="ko-KR" sz="11500" dirty="0">
                <a:solidFill>
                  <a:schemeClr val="accent3">
                    <a:lumMod val="20000"/>
                    <a:lumOff val="80000"/>
                  </a:schemeClr>
                </a:solidFill>
                <a:latin typeface="Microsoft Yi Baiti" panose="03000500000000000000" pitchFamily="66" charset="0"/>
                <a:ea typeface="Microsoft Yi Baiti" panose="03000500000000000000" pitchFamily="66" charset="0"/>
              </a:rPr>
              <a:t>&amp;</a:t>
            </a:r>
            <a:r>
              <a:rPr lang="en-US" altLang="ko-KR" sz="19900" dirty="0">
                <a:solidFill>
                  <a:schemeClr val="accent3">
                    <a:lumMod val="20000"/>
                    <a:lumOff val="80000"/>
                  </a:schemeClr>
                </a:solidFill>
                <a:latin typeface="Microsoft Yi Baiti" panose="03000500000000000000" pitchFamily="66" charset="0"/>
                <a:ea typeface="Microsoft Yi Baiti" panose="03000500000000000000" pitchFamily="66" charset="0"/>
              </a:rPr>
              <a:t>A</a:t>
            </a:r>
            <a:endParaRPr lang="ko-KR" altLang="en-US" sz="19900" dirty="0">
              <a:solidFill>
                <a:schemeClr val="accent3">
                  <a:lumMod val="20000"/>
                  <a:lumOff val="80000"/>
                </a:schemeClr>
              </a:solidFill>
              <a:latin typeface="Microsoft Yi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17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4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BE70CC81-10F6-453E-9077-39F9FFB08379}"/>
              </a:ext>
            </a:extLst>
          </p:cNvPr>
          <p:cNvSpPr txBox="1">
            <a:spLocks/>
          </p:cNvSpPr>
          <p:nvPr/>
        </p:nvSpPr>
        <p:spPr>
          <a:xfrm>
            <a:off x="2431469" y="911020"/>
            <a:ext cx="9417638" cy="1821796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b="1"/>
              <a:t>“</a:t>
            </a:r>
            <a:r>
              <a:rPr lang="ko-KR" altLang="en-US" sz="4400" b="1"/>
              <a:t>임금 격차</a:t>
            </a:r>
            <a:r>
              <a:rPr lang="en-US" altLang="ko-KR" sz="4400" b="1"/>
              <a:t>“, “</a:t>
            </a:r>
            <a:r>
              <a:rPr lang="ko-KR" altLang="en-US" sz="4400" b="1"/>
              <a:t>근로조건 열악</a:t>
            </a:r>
            <a:r>
              <a:rPr lang="en-US" altLang="ko-KR" sz="4400" b="1"/>
              <a:t>“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4400" b="1"/>
              <a:t>청년들은 대기업을 바라본다</a:t>
            </a:r>
            <a:r>
              <a:rPr lang="en-US" altLang="ko-KR" sz="4400" b="1"/>
              <a:t>!</a:t>
            </a:r>
            <a:endParaRPr lang="ko-KR" altLang="en-US" sz="36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1B1D2B-75AA-9981-2FE6-239CC7382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01" y="3049077"/>
            <a:ext cx="3276026" cy="248936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B758851-ECC1-13C5-80E6-3DAE881FD8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8401" y="3394526"/>
            <a:ext cx="2350706" cy="282736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9BFA5B9C-0377-12E6-9256-6BA6ED17DA0C}"/>
              </a:ext>
            </a:extLst>
          </p:cNvPr>
          <p:cNvSpPr txBox="1">
            <a:spLocks/>
          </p:cNvSpPr>
          <p:nvPr/>
        </p:nvSpPr>
        <p:spPr>
          <a:xfrm>
            <a:off x="4062495" y="3294936"/>
            <a:ext cx="2119805" cy="12074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200" dirty="0"/>
              <a:t>◀청년층의 중소기업 기피에 대한 뉴스 기사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연합뉴스</a:t>
            </a:r>
            <a:r>
              <a:rPr lang="en-US" altLang="ko-KR" sz="1200" dirty="0"/>
              <a:t>)</a:t>
            </a:r>
            <a:r>
              <a:rPr lang="ko-KR" altLang="en-US" sz="1200" dirty="0"/>
              <a:t> 청년 중소기업 </a:t>
            </a:r>
            <a:endParaRPr lang="en-US" altLang="ko-KR" sz="1200" dirty="0"/>
          </a:p>
          <a:p>
            <a:r>
              <a:rPr lang="ko-KR" altLang="en-US" sz="1200" dirty="0"/>
              <a:t>기피</a:t>
            </a:r>
            <a:r>
              <a:rPr lang="en-US" altLang="ko-KR" sz="1200" dirty="0"/>
              <a:t>… </a:t>
            </a:r>
            <a:r>
              <a:rPr lang="ko-KR" altLang="en-US" sz="1200" dirty="0"/>
              <a:t>대기업과 임금 격차</a:t>
            </a:r>
            <a:endParaRPr lang="en-US" altLang="ko-KR" sz="1200" dirty="0"/>
          </a:p>
          <a:p>
            <a:r>
              <a:rPr lang="en-US" altLang="ko-KR" sz="1200" dirty="0"/>
              <a:t>2</a:t>
            </a:r>
            <a:r>
              <a:rPr lang="ko-KR" altLang="en-US" sz="1200" dirty="0"/>
              <a:t>배 </a:t>
            </a:r>
            <a:r>
              <a:rPr lang="en-US" altLang="ko-KR" sz="1200" dirty="0"/>
              <a:t>· </a:t>
            </a:r>
            <a:r>
              <a:rPr lang="ko-KR" altLang="en-US" sz="1200" dirty="0"/>
              <a:t>근로조건 열악</a:t>
            </a:r>
            <a:r>
              <a:rPr lang="en-US" altLang="ko-KR" sz="1200" dirty="0"/>
              <a:t>,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0C641340-F181-F4E8-FDD5-D9E6A8E25087}"/>
              </a:ext>
            </a:extLst>
          </p:cNvPr>
          <p:cNvSpPr txBox="1">
            <a:spLocks/>
          </p:cNvSpPr>
          <p:nvPr/>
        </p:nvSpPr>
        <p:spPr>
          <a:xfrm>
            <a:off x="6741169" y="4188321"/>
            <a:ext cx="2521254" cy="15981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1200" dirty="0"/>
              <a:t>[</a:t>
            </a:r>
            <a:r>
              <a:rPr lang="ko-KR" altLang="en-US" sz="1200" dirty="0"/>
              <a:t>대졸자들은 왜</a:t>
            </a:r>
            <a:r>
              <a:rPr lang="en-US" altLang="ko-KR" sz="1200" dirty="0"/>
              <a:t> </a:t>
            </a:r>
            <a:r>
              <a:rPr lang="ko-KR" altLang="en-US" sz="1200" dirty="0"/>
              <a:t>중소기업을</a:t>
            </a:r>
            <a:endParaRPr lang="en-US" altLang="ko-KR" sz="1200" dirty="0"/>
          </a:p>
          <a:p>
            <a:pPr algn="r"/>
            <a:r>
              <a:rPr lang="ko-KR" altLang="en-US" sz="1200" dirty="0"/>
              <a:t>기피하는가</a:t>
            </a:r>
            <a:r>
              <a:rPr lang="en-US" altLang="ko-KR" sz="1200" dirty="0"/>
              <a:t>?] </a:t>
            </a:r>
            <a:r>
              <a:rPr lang="ko-KR" altLang="en-US" sz="1200" dirty="0"/>
              <a:t>에 대한 논문▶</a:t>
            </a:r>
            <a:endParaRPr lang="en-US" altLang="ko-KR" sz="1200" dirty="0"/>
          </a:p>
          <a:p>
            <a:endParaRPr lang="en-US" altLang="ko-KR" sz="1200" dirty="0"/>
          </a:p>
          <a:p>
            <a:pPr algn="r"/>
            <a:r>
              <a:rPr lang="ko-KR" altLang="en-US" sz="1200" dirty="0"/>
              <a:t>경기대학교 직업학과</a:t>
            </a:r>
            <a:endParaRPr lang="en-US" altLang="ko-KR" sz="1200" dirty="0"/>
          </a:p>
          <a:p>
            <a:pPr algn="r"/>
            <a:r>
              <a:rPr lang="ko-KR" altLang="en-US" sz="1200" dirty="0"/>
              <a:t>강순희 교수</a:t>
            </a:r>
            <a:endParaRPr lang="en-US" altLang="ko-KR" sz="1200" dirty="0"/>
          </a:p>
          <a:p>
            <a:pPr algn="r"/>
            <a:endParaRPr lang="en-US" altLang="ko-KR" sz="1200" dirty="0"/>
          </a:p>
          <a:p>
            <a:pPr algn="r"/>
            <a:r>
              <a:rPr lang="ko-KR" altLang="en-US" sz="1200" dirty="0"/>
              <a:t>한국고용정보원  </a:t>
            </a:r>
            <a:endParaRPr lang="en-US" altLang="ko-KR" sz="1200" dirty="0"/>
          </a:p>
          <a:p>
            <a:pPr algn="r"/>
            <a:r>
              <a:rPr lang="ko-KR" altLang="en-US" sz="1200" dirty="0" err="1"/>
              <a:t>안준기</a:t>
            </a:r>
            <a:r>
              <a:rPr lang="ko-KR" altLang="en-US" sz="1200" dirty="0"/>
              <a:t> 연구위원</a:t>
            </a:r>
            <a:endParaRPr lang="en-US" altLang="ko-KR" sz="1200" dirty="0"/>
          </a:p>
        </p:txBody>
      </p:sp>
      <p:pic>
        <p:nvPicPr>
          <p:cNvPr id="11" name="Picture 2" descr="취업난 속에 중소기업 69%는 '인력부족' 호소">
            <a:extLst>
              <a:ext uri="{FF2B5EF4-FFF2-40B4-BE49-F238E27FC236}">
                <a16:creationId xmlns:a16="http://schemas.microsoft.com/office/drawing/2014/main" id="{7A4A9F41-4CEF-1AD7-11D8-09A39659E5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35216" y="4543208"/>
            <a:ext cx="2350706" cy="20434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5AC82BFF-8787-D94C-8691-A38623BD5728}"/>
              </a:ext>
            </a:extLst>
          </p:cNvPr>
          <p:cNvSpPr txBox="1">
            <a:spLocks/>
          </p:cNvSpPr>
          <p:nvPr/>
        </p:nvSpPr>
        <p:spPr>
          <a:xfrm>
            <a:off x="4824860" y="5035471"/>
            <a:ext cx="2119805" cy="12074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200" dirty="0"/>
              <a:t>◀</a:t>
            </a:r>
            <a:r>
              <a:rPr lang="ko-KR" altLang="en-US" sz="1200" dirty="0" err="1"/>
              <a:t>잡코리아</a:t>
            </a:r>
            <a:endParaRPr lang="en-US" altLang="ko-KR" sz="1200" dirty="0"/>
          </a:p>
          <a:p>
            <a:r>
              <a:rPr lang="en-US" altLang="ko-KR" sz="1200" dirty="0"/>
              <a:t>[</a:t>
            </a:r>
            <a:r>
              <a:rPr lang="ko-KR" altLang="en-US" sz="1200" dirty="0"/>
              <a:t>중소기업 인력부족 현황</a:t>
            </a:r>
            <a:r>
              <a:rPr lang="en-US" altLang="ko-KR" sz="1200" dirty="0"/>
              <a:t>]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214</a:t>
            </a:r>
            <a:r>
              <a:rPr lang="ko-KR" altLang="en-US" sz="1200" dirty="0"/>
              <a:t>개 중소기업 대상</a:t>
            </a:r>
            <a:endParaRPr lang="en-US" altLang="ko-KR" sz="1200" dirty="0"/>
          </a:p>
          <a:p>
            <a:r>
              <a:rPr lang="ko-KR" altLang="en-US" sz="1200" dirty="0"/>
              <a:t>조사결과</a:t>
            </a:r>
            <a:endParaRPr lang="en-US" altLang="ko-KR" sz="1200" dirty="0"/>
          </a:p>
        </p:txBody>
      </p:sp>
      <p:graphicFrame>
        <p:nvGraphicFramePr>
          <p:cNvPr id="13" name="다이어그램 12">
            <a:extLst>
              <a:ext uri="{FF2B5EF4-FFF2-40B4-BE49-F238E27FC236}">
                <a16:creationId xmlns:a16="http://schemas.microsoft.com/office/drawing/2014/main" id="{951E13A2-2AEE-7C28-383A-937891F5F8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129326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93761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D9B7F4-18F4-5ED9-B962-637FF1B6D5B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3E1D38-EAC5-CCF7-11A5-9A64E35E9E9E}"/>
              </a:ext>
            </a:extLst>
          </p:cNvPr>
          <p:cNvSpPr txBox="1"/>
          <p:nvPr/>
        </p:nvSpPr>
        <p:spPr>
          <a:xfrm>
            <a:off x="1026696" y="4159704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#DevRaid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D0DCFD-9541-03BC-27EE-2501BD6E6432}"/>
              </a:ext>
            </a:extLst>
          </p:cNvPr>
          <p:cNvSpPr txBox="1"/>
          <p:nvPr/>
        </p:nvSpPr>
        <p:spPr>
          <a:xfrm>
            <a:off x="1026696" y="4867590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b="1" dirty="0">
                <a:solidFill>
                  <a:schemeClr val="bg1"/>
                </a:solidFill>
              </a:rPr>
              <a:t>감사합니다</a:t>
            </a:r>
            <a:endParaRPr lang="en-US" altLang="ko-KR" sz="7200" b="1" dirty="0">
              <a:solidFill>
                <a:schemeClr val="bg1"/>
              </a:solidFill>
            </a:endParaRPr>
          </a:p>
        </p:txBody>
      </p:sp>
      <p:sp>
        <p:nvSpPr>
          <p:cNvPr id="2" name="바닥글 개체 틀 4">
            <a:extLst>
              <a:ext uri="{FF2B5EF4-FFF2-40B4-BE49-F238E27FC236}">
                <a16:creationId xmlns:a16="http://schemas.microsoft.com/office/drawing/2014/main" id="{8C2D20D4-C3CB-34A5-4EE5-CC20A41ED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98000" y="6588000"/>
            <a:ext cx="2196000" cy="230400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202034017 </a:t>
            </a:r>
            <a:r>
              <a:rPr lang="ko-KR" altLang="en-US" dirty="0">
                <a:solidFill>
                  <a:schemeClr val="bg1"/>
                </a:solidFill>
              </a:rPr>
              <a:t>최영수 앱 기획 발표자료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93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5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18F6D2-B7F8-1642-BE7B-27BBE17EBF33}"/>
              </a:ext>
            </a:extLst>
          </p:cNvPr>
          <p:cNvSpPr txBox="1"/>
          <p:nvPr/>
        </p:nvSpPr>
        <p:spPr>
          <a:xfrm>
            <a:off x="6179736" y="2076224"/>
            <a:ext cx="5364162" cy="2554545"/>
          </a:xfrm>
          <a:prstGeom prst="rect">
            <a:avLst/>
          </a:prstGeom>
          <a:ln w="38100"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+mj-lt"/>
              </a:rPr>
              <a:t>20</a:t>
            </a:r>
            <a:r>
              <a:rPr lang="ko-KR" altLang="en-US" sz="4000" b="1" dirty="0">
                <a:solidFill>
                  <a:schemeClr val="tx1"/>
                </a:solidFill>
                <a:latin typeface="+mj-lt"/>
              </a:rPr>
              <a:t>대 대학생은 </a:t>
            </a:r>
            <a:endParaRPr lang="en-US" altLang="ko-KR" sz="40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4000" b="1" dirty="0">
                <a:solidFill>
                  <a:schemeClr val="tx1"/>
                </a:solidFill>
                <a:latin typeface="+mj-lt"/>
              </a:rPr>
              <a:t>포트폴리오를 위해</a:t>
            </a:r>
            <a:endParaRPr lang="en-US" altLang="ko-KR" sz="40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4000" b="1" dirty="0">
                <a:solidFill>
                  <a:schemeClr val="tx1"/>
                </a:solidFill>
                <a:latin typeface="+mj-lt"/>
              </a:rPr>
              <a:t>공모전에 더 많이</a:t>
            </a:r>
            <a:endParaRPr lang="en-US" altLang="ko-KR" sz="40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4000" b="1" dirty="0">
                <a:solidFill>
                  <a:schemeClr val="tx1"/>
                </a:solidFill>
                <a:latin typeface="+mj-lt"/>
              </a:rPr>
              <a:t>참가하고 있다</a:t>
            </a:r>
            <a:r>
              <a:rPr lang="en-US" altLang="ko-KR" sz="4000" b="1" dirty="0">
                <a:solidFill>
                  <a:schemeClr val="tx1"/>
                </a:solidFill>
                <a:latin typeface="+mj-lt"/>
              </a:rPr>
              <a:t>.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2E3BEA0-73EA-983C-4E02-75C197E9C965}"/>
              </a:ext>
            </a:extLst>
          </p:cNvPr>
          <p:cNvGrpSpPr/>
          <p:nvPr/>
        </p:nvGrpSpPr>
        <p:grpSpPr>
          <a:xfrm>
            <a:off x="497213" y="829994"/>
            <a:ext cx="5649851" cy="4782122"/>
            <a:chOff x="1202997" y="2025381"/>
            <a:chExt cx="4001751" cy="3387144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AAFCBC4-D750-5F11-99CB-BE54E8C53C55}"/>
                </a:ext>
              </a:extLst>
            </p:cNvPr>
            <p:cNvGrpSpPr/>
            <p:nvPr/>
          </p:nvGrpSpPr>
          <p:grpSpPr>
            <a:xfrm>
              <a:off x="1202997" y="2025381"/>
              <a:ext cx="4001751" cy="3387144"/>
              <a:chOff x="1281344" y="2999949"/>
              <a:chExt cx="4001751" cy="3387144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00BBACEA-DE73-BCA9-F455-DA98033F1E5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3125" t="42831" r="1921" b="6124"/>
              <a:stretch/>
            </p:blipFill>
            <p:spPr>
              <a:xfrm>
                <a:off x="1371382" y="2999949"/>
                <a:ext cx="3642155" cy="3387144"/>
              </a:xfrm>
              <a:prstGeom prst="rect">
                <a:avLst/>
              </a:prstGeom>
            </p:spPr>
          </p:pic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413E2333-EF83-BA82-602C-3140FA9CC75C}"/>
                  </a:ext>
                </a:extLst>
              </p:cNvPr>
              <p:cNvSpPr/>
              <p:nvPr/>
            </p:nvSpPr>
            <p:spPr>
              <a:xfrm>
                <a:off x="1391478" y="3875988"/>
                <a:ext cx="3552117" cy="1487214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화살표: 아래쪽 18">
                <a:extLst>
                  <a:ext uri="{FF2B5EF4-FFF2-40B4-BE49-F238E27FC236}">
                    <a16:creationId xmlns:a16="http://schemas.microsoft.com/office/drawing/2014/main" id="{FD215F68-7852-622E-D970-EB93C84E6933}"/>
                  </a:ext>
                </a:extLst>
              </p:cNvPr>
              <p:cNvSpPr/>
              <p:nvPr/>
            </p:nvSpPr>
            <p:spPr>
              <a:xfrm rot="15697304">
                <a:off x="2821312" y="3478511"/>
                <a:ext cx="636720" cy="2726271"/>
              </a:xfrm>
              <a:prstGeom prst="downArrow">
                <a:avLst/>
              </a:prstGeom>
              <a:solidFill>
                <a:srgbClr val="FFFF00"/>
              </a:solidFill>
              <a:ln>
                <a:solidFill>
                  <a:srgbClr val="FF33C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B3E4994C-1BFD-8BC9-E0FF-27009644FC9A}"/>
                  </a:ext>
                </a:extLst>
              </p:cNvPr>
              <p:cNvSpPr/>
              <p:nvPr/>
            </p:nvSpPr>
            <p:spPr>
              <a:xfrm>
                <a:off x="1281344" y="2999949"/>
                <a:ext cx="3716656" cy="8359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76AC3C5-4994-9510-3738-093C0677944A}"/>
                  </a:ext>
                </a:extLst>
              </p:cNvPr>
              <p:cNvSpPr txBox="1"/>
              <p:nvPr/>
            </p:nvSpPr>
            <p:spPr>
              <a:xfrm flipH="1">
                <a:off x="1281344" y="3402955"/>
                <a:ext cx="4001751" cy="3269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출처 </a:t>
                </a:r>
                <a:r>
                  <a:rPr lang="en-US" altLang="ko-KR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: 2024 </a:t>
                </a:r>
                <a:r>
                  <a:rPr lang="en-US" altLang="ko-KR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Outcampus</a:t>
                </a:r>
                <a:r>
                  <a:rPr lang="en-US" altLang="ko-KR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Trend Report (</a:t>
                </a:r>
                <a:r>
                  <a:rPr lang="ko-KR" altLang="en-US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대학내일</a:t>
                </a:r>
                <a:r>
                  <a:rPr lang="en-US" altLang="ko-KR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20</a:t>
                </a:r>
                <a:r>
                  <a:rPr lang="ko-KR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대연구소</a:t>
                </a:r>
                <a:r>
                  <a:rPr lang="en-US" altLang="ko-KR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)</a:t>
                </a:r>
              </a:p>
              <a:p>
                <a:r>
                  <a:rPr lang="ko-KR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대학생 </a:t>
                </a:r>
                <a:r>
                  <a:rPr lang="en-US" altLang="ko-KR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1200</a:t>
                </a:r>
                <a:r>
                  <a:rPr lang="ko-KR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명 대상 공모전 참가 경험 조사 결과</a:t>
                </a:r>
                <a:endPara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BCE51F-55F5-5C36-98D0-FC2F5807A080}"/>
                </a:ext>
              </a:extLst>
            </p:cNvPr>
            <p:cNvSpPr txBox="1"/>
            <p:nvPr/>
          </p:nvSpPr>
          <p:spPr>
            <a:xfrm rot="21100012">
              <a:off x="1916970" y="3716060"/>
              <a:ext cx="2288711" cy="3269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/>
                <a:t>공모전 참가율 증가</a:t>
              </a:r>
            </a:p>
          </p:txBody>
        </p:sp>
      </p:grpSp>
      <p:graphicFrame>
        <p:nvGraphicFramePr>
          <p:cNvPr id="17" name="다이어그램 16">
            <a:extLst>
              <a:ext uri="{FF2B5EF4-FFF2-40B4-BE49-F238E27FC236}">
                <a16:creationId xmlns:a16="http://schemas.microsoft.com/office/drawing/2014/main" id="{70B91316-7D11-24AE-4E4A-FC674A2F8B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4132491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4695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A788B35-A5A7-0C57-516C-E6F86E2C2651}"/>
              </a:ext>
            </a:extLst>
          </p:cNvPr>
          <p:cNvSpPr txBox="1"/>
          <p:nvPr/>
        </p:nvSpPr>
        <p:spPr>
          <a:xfrm>
            <a:off x="2049209" y="2209970"/>
            <a:ext cx="9698456" cy="830997"/>
          </a:xfrm>
          <a:prstGeom prst="rect">
            <a:avLst/>
          </a:prstGeom>
          <a:ln w="38100">
            <a:noFill/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rgbClr val="FF0000"/>
                </a:solidFill>
                <a:latin typeface="+mj-lt"/>
              </a:rPr>
              <a:t>공모전 소개 글 </a:t>
            </a:r>
            <a:r>
              <a:rPr lang="en-US" altLang="ko-KR" sz="4800" b="1" dirty="0">
                <a:solidFill>
                  <a:srgbClr val="FF0000"/>
                </a:solidFill>
                <a:latin typeface="+mj-lt"/>
              </a:rPr>
              <a:t>&gt; </a:t>
            </a:r>
            <a:r>
              <a:rPr lang="ko-KR" altLang="en-US" sz="4800" b="1" dirty="0">
                <a:solidFill>
                  <a:srgbClr val="FF0000"/>
                </a:solidFill>
                <a:latin typeface="+mj-lt"/>
              </a:rPr>
              <a:t>팀원 모집 글</a:t>
            </a:r>
            <a:endParaRPr lang="en-US" altLang="ko-KR" sz="48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6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graphicFrame>
        <p:nvGraphicFramePr>
          <p:cNvPr id="11" name="차트 10">
            <a:extLst>
              <a:ext uri="{FF2B5EF4-FFF2-40B4-BE49-F238E27FC236}">
                <a16:creationId xmlns:a16="http://schemas.microsoft.com/office/drawing/2014/main" id="{F2F4377B-FC2E-751F-8EE5-D8C24B2599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8123460"/>
              </p:ext>
            </p:extLst>
          </p:nvPr>
        </p:nvGraphicFramePr>
        <p:xfrm>
          <a:off x="444335" y="1869487"/>
          <a:ext cx="6749665" cy="4434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740D921D-DA6A-631A-2B73-1112D9BF0556}"/>
              </a:ext>
            </a:extLst>
          </p:cNvPr>
          <p:cNvSpPr/>
          <p:nvPr/>
        </p:nvSpPr>
        <p:spPr>
          <a:xfrm>
            <a:off x="3200332" y="651626"/>
            <a:ext cx="5791335" cy="7631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공모전 앱</a:t>
            </a:r>
            <a:r>
              <a:rPr lang="en-US" altLang="ko-KR" sz="1800" b="1" dirty="0">
                <a:solidFill>
                  <a:schemeClr val="tx1"/>
                </a:solidFill>
                <a:latin typeface="+mj-lt"/>
              </a:rPr>
              <a:t>, </a:t>
            </a:r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사이트의 게시글 비율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42FB39-3BAC-89EB-9A8D-383E7E13A1FE}"/>
              </a:ext>
            </a:extLst>
          </p:cNvPr>
          <p:cNvSpPr txBox="1"/>
          <p:nvPr/>
        </p:nvSpPr>
        <p:spPr>
          <a:xfrm flipH="1">
            <a:off x="1455724" y="6304027"/>
            <a:ext cx="5326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공모전 팀원 모집 기능이 있는 사이트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개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조사결과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12" name="다이어그램 11">
            <a:extLst>
              <a:ext uri="{FF2B5EF4-FFF2-40B4-BE49-F238E27FC236}">
                <a16:creationId xmlns:a16="http://schemas.microsoft.com/office/drawing/2014/main" id="{86B46F3A-6F75-2D45-0F46-98896C01EC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4132491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2094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F3FF8EA1-801F-B434-D4BC-D2A92706A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351" y="1109191"/>
            <a:ext cx="3355940" cy="4643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문제점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7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E20385-1C73-7991-3DA1-AC65C3131C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049"/>
          <a:stretch/>
        </p:blipFill>
        <p:spPr>
          <a:xfrm>
            <a:off x="668490" y="1159858"/>
            <a:ext cx="4155314" cy="453828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E89667-B0DF-D0E9-FCAA-F19EF3FD14B7}"/>
              </a:ext>
            </a:extLst>
          </p:cNvPr>
          <p:cNvSpPr/>
          <p:nvPr/>
        </p:nvSpPr>
        <p:spPr>
          <a:xfrm>
            <a:off x="8485291" y="1109191"/>
            <a:ext cx="3038219" cy="4639618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◀실제 운영중인 공모전 관련</a:t>
            </a:r>
            <a:endParaRPr lang="en-US" altLang="ko-KR" sz="11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사이트 화면</a:t>
            </a:r>
            <a:endParaRPr lang="ko-KR" altLang="en-US" sz="1200" dirty="0">
              <a:solidFill>
                <a:schemeClr val="tx1"/>
              </a:solidFill>
            </a:endParaRPr>
          </a:p>
          <a:p>
            <a:pPr fontAlgn="base"/>
            <a:endParaRPr lang="ko-KR" altLang="en-US" sz="1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공모전 소개 글에서</a:t>
            </a: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팀원 모집 게시글로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이어지지 않는다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B146A8-491A-077B-0FEA-879F796F94C3}"/>
              </a:ext>
            </a:extLst>
          </p:cNvPr>
          <p:cNvSpPr txBox="1"/>
          <p:nvPr/>
        </p:nvSpPr>
        <p:spPr>
          <a:xfrm flipH="1">
            <a:off x="724829" y="5833197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콘테스트 인덱스 공모전 소개 예시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88F0BA-CC86-44BE-898A-1BCEAA261C55}"/>
              </a:ext>
            </a:extLst>
          </p:cNvPr>
          <p:cNvSpPr txBox="1"/>
          <p:nvPr/>
        </p:nvSpPr>
        <p:spPr>
          <a:xfrm flipH="1">
            <a:off x="5129351" y="5833197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위비티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공모전 소개 예시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82369483-0F7E-3658-BFB0-D712563497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0744129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71038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문제점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8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202034017 </a:t>
            </a:r>
            <a:r>
              <a:rPr lang="ko-KR" altLang="en-US" dirty="0"/>
              <a:t>최영수 앱 기획 발표자료</a:t>
            </a:r>
            <a:endParaRPr lang="en-US" altLang="ko-KR" dirty="0"/>
          </a:p>
        </p:txBody>
      </p:sp>
      <p:pic>
        <p:nvPicPr>
          <p:cNvPr id="2" name="Picture 0">
            <a:extLst>
              <a:ext uri="{FF2B5EF4-FFF2-40B4-BE49-F238E27FC236}">
                <a16:creationId xmlns:a16="http://schemas.microsoft.com/office/drawing/2014/main" id="{FA5625B6-108C-7008-DB8E-8D5D16776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091" y="1109191"/>
            <a:ext cx="7423625" cy="463961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C2B1F19-37F6-1325-AF40-EF506B24E9F5}"/>
              </a:ext>
            </a:extLst>
          </p:cNvPr>
          <p:cNvSpPr/>
          <p:nvPr/>
        </p:nvSpPr>
        <p:spPr>
          <a:xfrm>
            <a:off x="8569716" y="1109191"/>
            <a:ext cx="2953794" cy="4639618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◀실제 운영중인 공모전 관련</a:t>
            </a:r>
            <a:endParaRPr lang="en-US" altLang="ko-KR" sz="11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사이트 화면</a:t>
            </a:r>
            <a:endParaRPr lang="en-US" altLang="ko-KR" sz="1100" b="1" dirty="0">
              <a:solidFill>
                <a:schemeClr val="tx1"/>
              </a:solidFill>
            </a:endParaRPr>
          </a:p>
          <a:p>
            <a:pPr fontAlgn="base"/>
            <a:endParaRPr lang="ko-KR" altLang="en-US" sz="1200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필터 기능이 없어서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원하는 모집 글을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골라볼 수 없다</a:t>
            </a:r>
            <a:r>
              <a:rPr lang="en-US" altLang="ko-KR" sz="24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4F24A1-441D-D34C-B5F0-23A048A30A4A}"/>
              </a:ext>
            </a:extLst>
          </p:cNvPr>
          <p:cNvSpPr/>
          <p:nvPr/>
        </p:nvSpPr>
        <p:spPr>
          <a:xfrm>
            <a:off x="2793443" y="3157694"/>
            <a:ext cx="5637124" cy="281354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F079A7-D688-2CAD-1553-DED6A12100FC}"/>
              </a:ext>
            </a:extLst>
          </p:cNvPr>
          <p:cNvSpPr txBox="1"/>
          <p:nvPr/>
        </p:nvSpPr>
        <p:spPr>
          <a:xfrm flipH="1">
            <a:off x="1146091" y="5906794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씽굿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팀원모집 게시판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13" name="다이어그램 12">
            <a:extLst>
              <a:ext uri="{FF2B5EF4-FFF2-40B4-BE49-F238E27FC236}">
                <a16:creationId xmlns:a16="http://schemas.microsoft.com/office/drawing/2014/main" id="{8D91D4F5-6FB0-B126-DA0F-7B98E1A318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7322277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3910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4211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현황 분석 </a:t>
            </a:r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문제점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pPr/>
              <a:t>9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202034017 </a:t>
            </a:r>
            <a:r>
              <a:rPr lang="ko-KR" altLang="en-US"/>
              <a:t>최영수 앱 기획 발표자료</a:t>
            </a:r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C2B1F19-37F6-1325-AF40-EF506B24E9F5}"/>
              </a:ext>
            </a:extLst>
          </p:cNvPr>
          <p:cNvSpPr/>
          <p:nvPr/>
        </p:nvSpPr>
        <p:spPr>
          <a:xfrm>
            <a:off x="8953789" y="1109191"/>
            <a:ext cx="3092717" cy="4639618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◀실제 운영중인 공모전 관련</a:t>
            </a:r>
            <a:endParaRPr lang="en-US" altLang="ko-KR" sz="11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1100" b="1" dirty="0">
                <a:solidFill>
                  <a:schemeClr val="tx1"/>
                </a:solidFill>
              </a:rPr>
              <a:t>사이트 화면</a:t>
            </a:r>
          </a:p>
          <a:p>
            <a:pPr fontAlgn="base"/>
            <a:endParaRPr lang="ko-KR" altLang="en-US" sz="1200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팀원의</a:t>
            </a:r>
            <a:r>
              <a:rPr lang="en-US" altLang="ko-KR" sz="2400" b="1" dirty="0">
                <a:solidFill>
                  <a:schemeClr val="tx1"/>
                </a:solidFill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</a:rPr>
              <a:t>포트폴리오를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팀장이 볼 방법이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마련되어 있지 않다</a:t>
            </a:r>
            <a:r>
              <a:rPr lang="en-US" altLang="ko-KR" sz="2400" b="1" dirty="0">
                <a:solidFill>
                  <a:schemeClr val="tx1"/>
                </a:solidFill>
              </a:rPr>
              <a:t>.</a:t>
            </a:r>
          </a:p>
          <a:p>
            <a:pPr fontAlgn="base"/>
            <a:endParaRPr lang="en-US" altLang="ko-KR" sz="2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때문에 팀장의 개인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연락처가 공개되어야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fontAlgn="base"/>
            <a:r>
              <a:rPr lang="ko-KR" altLang="en-US" sz="2400" b="1" dirty="0">
                <a:solidFill>
                  <a:schemeClr val="tx1"/>
                </a:solidFill>
              </a:rPr>
              <a:t>한다</a:t>
            </a:r>
            <a:r>
              <a:rPr lang="en-US" altLang="ko-KR" sz="2400" b="1" dirty="0">
                <a:solidFill>
                  <a:schemeClr val="tx1"/>
                </a:solidFill>
              </a:rPr>
              <a:t>.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456F264-D3DD-C641-45AE-836F091A0838}"/>
              </a:ext>
            </a:extLst>
          </p:cNvPr>
          <p:cNvGrpSpPr/>
          <p:nvPr/>
        </p:nvGrpSpPr>
        <p:grpSpPr>
          <a:xfrm>
            <a:off x="5176150" y="1256128"/>
            <a:ext cx="3777639" cy="4345743"/>
            <a:chOff x="-19091" y="1139910"/>
            <a:chExt cx="4893917" cy="5629894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BF43D30-27AE-2F53-5919-66B6934A00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3973"/>
            <a:stretch/>
          </p:blipFill>
          <p:spPr>
            <a:xfrm>
              <a:off x="-19091" y="1139910"/>
              <a:ext cx="4893917" cy="5629894"/>
            </a:xfrm>
            <a:prstGeom prst="rect">
              <a:avLst/>
            </a:prstGeom>
            <a:ln>
              <a:solidFill>
                <a:srgbClr val="0C0C0C"/>
              </a:solidFill>
            </a:ln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1FB2811-FE3B-A0FC-3085-C91D88F8E023}"/>
                </a:ext>
              </a:extLst>
            </p:cNvPr>
            <p:cNvSpPr/>
            <p:nvPr/>
          </p:nvSpPr>
          <p:spPr>
            <a:xfrm>
              <a:off x="371234" y="5729973"/>
              <a:ext cx="663852" cy="221061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0C0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DEAF41B-D8CE-1171-5243-36AF1E451FA7}"/>
              </a:ext>
            </a:extLst>
          </p:cNvPr>
          <p:cNvSpPr txBox="1"/>
          <p:nvPr/>
        </p:nvSpPr>
        <p:spPr>
          <a:xfrm flipH="1">
            <a:off x="5176150" y="5728713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씽굿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팀원모집 게시판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1188A53-2F15-8DE2-FAE4-E580B48E11BC}"/>
              </a:ext>
            </a:extLst>
          </p:cNvPr>
          <p:cNvGrpSpPr/>
          <p:nvPr/>
        </p:nvGrpSpPr>
        <p:grpSpPr>
          <a:xfrm>
            <a:off x="145494" y="1821769"/>
            <a:ext cx="4868803" cy="2702459"/>
            <a:chOff x="2995587" y="1600996"/>
            <a:chExt cx="6162101" cy="3420312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0D09A857-3B21-6CD5-8A34-7DC073796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95587" y="1600996"/>
              <a:ext cx="6162101" cy="342031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7C571A5-F209-AA74-8239-1FA11E297569}"/>
                </a:ext>
              </a:extLst>
            </p:cNvPr>
            <p:cNvSpPr/>
            <p:nvPr/>
          </p:nvSpPr>
          <p:spPr>
            <a:xfrm>
              <a:off x="3247637" y="4709411"/>
              <a:ext cx="1989209" cy="149553"/>
            </a:xfrm>
            <a:prstGeom prst="rect">
              <a:avLst/>
            </a:prstGeom>
            <a:solidFill>
              <a:srgbClr val="0C0C0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3DB0884-1FDB-9F7E-F0DB-B918B72AD5E8}"/>
              </a:ext>
            </a:extLst>
          </p:cNvPr>
          <p:cNvSpPr txBox="1"/>
          <p:nvPr/>
        </p:nvSpPr>
        <p:spPr>
          <a:xfrm flipH="1">
            <a:off x="145494" y="4622929"/>
            <a:ext cx="4001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: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링커리어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팀원모집 게시판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3E425335-E937-8F3A-BB64-BE80B2859A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7322277"/>
              </p:ext>
            </p:extLst>
          </p:nvPr>
        </p:nvGraphicFramePr>
        <p:xfrm>
          <a:off x="2335216" y="-4301"/>
          <a:ext cx="9856784" cy="219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6982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Deep Learnin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FC1"/>
      </a:accent1>
      <a:accent2>
        <a:srgbClr val="3975C0"/>
      </a:accent2>
      <a:accent3>
        <a:srgbClr val="ABC7D7"/>
      </a:accent3>
      <a:accent4>
        <a:srgbClr val="DFDFDF"/>
      </a:accent4>
      <a:accent5>
        <a:srgbClr val="DADFF2"/>
      </a:accent5>
      <a:accent6>
        <a:srgbClr val="D2A5EA"/>
      </a:accent6>
      <a:hlink>
        <a:srgbClr val="262626"/>
      </a:hlink>
      <a:folHlink>
        <a:srgbClr val="262626"/>
      </a:folHlink>
    </a:clrScheme>
    <a:fontScheme name="d2coding only">
      <a:majorFont>
        <a:latin typeface="D2Coding"/>
        <a:ea typeface="D2Coding"/>
        <a:cs typeface=""/>
      </a:majorFont>
      <a:minorFont>
        <a:latin typeface="D2Coding"/>
        <a:ea typeface="D2Coding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bg1">
              <a:lumMod val="85000"/>
            </a:schemeClr>
          </a:solidFill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4892</TotalTime>
  <Words>3924</Words>
  <Application>Microsoft Office PowerPoint</Application>
  <PresentationFormat>와이드스크린</PresentationFormat>
  <Paragraphs>1045</Paragraphs>
  <Slides>40</Slides>
  <Notes>40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50" baseType="lpstr">
      <vt:lpstr>-apple-system</vt:lpstr>
      <vt:lpstr>D2Coding</vt:lpstr>
      <vt:lpstr>Fira Sans Extra Condensed Medium</vt:lpstr>
      <vt:lpstr>Noto Sans KR</vt:lpstr>
      <vt:lpstr>맑은 고딕</vt:lpstr>
      <vt:lpstr>휴먼편지체</vt:lpstr>
      <vt:lpstr>Arial</vt:lpstr>
      <vt:lpstr>Brush Script MT</vt:lpstr>
      <vt:lpstr>Microsoft Yi Baiti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영수 최</cp:lastModifiedBy>
  <cp:revision>172</cp:revision>
  <dcterms:created xsi:type="dcterms:W3CDTF">2022-12-09T01:31:23Z</dcterms:created>
  <dcterms:modified xsi:type="dcterms:W3CDTF">2024-06-23T04:17:46Z</dcterms:modified>
</cp:coreProperties>
</file>

<file path=docProps/thumbnail.jpeg>
</file>